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E35E8-98B9-4141-BAB0-7D048A62C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C7198C-091C-4E27-A2A4-A491F1EB2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72CD11-4D90-41CA-B12E-998CE9BA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199877-9DC4-43BB-9C6B-E6BD7442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3EF2DA-4EFA-4F0B-870D-5216CDAE2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82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F5C58-1040-4EC9-BACF-9D0BB16F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6A82B1-11C8-4462-A48A-1CFB4B5F8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32AAA-F19E-44DE-98EE-2DED4CBB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1FA89-AFFF-46BA-A936-D0BA74C9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4058E-6A82-46A0-90EE-92996106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85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9C7E81-A055-40E2-B3F6-053D836C54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69D7EB-9D56-4772-9298-9D42A655B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748E63-3EC0-4522-A01B-021046AB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DF9384-B592-4705-B691-A47679ADF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57A7B-DFB5-4966-80FD-315EBF8A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0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B97C3-D2DD-407E-8971-615A623E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599AC1-245A-432D-AB2E-B56836B77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17DAD3-4851-412B-AE9F-A333B2AAE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D3EB97-2C44-482B-9190-3A539F62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BFA101-1E0A-40DC-9460-99A21D3B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95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B712C-10E9-4C51-9C50-1494FFD0E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9DAC33-BCA0-46CA-86F8-4BB98AE9D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EF9177-E3E7-4293-B19E-25C035278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09F66D-8C21-48D2-B7C9-533682FAA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46DDF7-945C-4ED4-9051-978A3808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88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D4CE2-4C74-4235-BCDD-7CBA23AB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E3C6E0-B1B1-455D-80FC-148066DD2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A3602C-4DCF-4C94-BA62-8A13CD1D9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FF645A-63B0-4841-891E-E81C5137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BE4AE8-BB8B-40D8-84AD-B8D7C29C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6BA4C4-8A38-44E0-A9C5-84304DB6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799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2A583-C6C4-48E4-9EED-7EC6386D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7BA2C5-1109-4AAF-A1A2-F8E057F22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72DC89-4D85-45FF-9F94-DA3627CD2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75D1B7-B818-4FD3-94EB-4E1817198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1B7A874-35A8-44DD-B978-35113C966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D289EEB-D5F0-45F3-B583-19EB31CA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EEF54A3-273D-48AF-B389-54DD5981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5A2186-306D-4509-A8AF-0819EBC2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46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FA388-B24B-49DC-97BA-D2398DAA8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5E4F08-BE86-41E2-8D28-45F617209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C02E0A0-B8CC-4D96-A243-4B5EF1D2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94E2D7A-A994-427B-A5DD-084B9051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588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7BC448-3FC0-41ED-B8EB-5784A8F5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DEA0FA-5CCE-44B7-9955-9BF658939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0B81A62-AD11-4E39-98E0-259DBF53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8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21C89-310A-498B-B550-2A21BEC3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A05D9-57E4-4431-99A6-783CA1998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4C876C-FC57-4854-80BD-48B2BBE31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0FCA9B-66A7-47BE-A406-914BA3B7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BF93D2-A0F7-45AA-9540-5C57F7DD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BCE290-F711-41C8-8E22-1F764422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47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A1909-ECC3-461D-9E8F-F4CB2839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79D7E9-FF23-4283-B4D6-41F716562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89BFCD-BC85-495E-96A9-CC8E24C1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45F443-2D2B-4C9A-BE81-F735D597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9EF316-0FAB-4E73-A02D-945EE23A3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94515B-E7AF-4C95-9CA7-A63B3B5E0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49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4FEA7D-0B54-4CC0-AF9E-653DB939C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65558B-8FD1-4D5F-A9F6-10BDDC25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4A7FC8-9A0B-4DC0-B337-329AD8265C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82050-23D7-42F7-AD4E-FD17655B5F27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4143C1-0AF6-4A9C-B356-FE8E99DAA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23624C-29C5-4072-AF61-F1A9B0AF7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8244-3955-499E-9AFA-BF728BE66B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02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1B16D6-80EC-453E-A700-67058D65D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690" y="405575"/>
            <a:ext cx="6430414" cy="1371600"/>
          </a:xfrm>
        </p:spPr>
        <p:txBody>
          <a:bodyPr anchor="ctr">
            <a:normAutofit/>
          </a:bodyPr>
          <a:lstStyle/>
          <a:p>
            <a:pPr algn="l"/>
            <a:r>
              <a:rPr lang="es-MX" sz="4000" dirty="0"/>
              <a:t>Captura de pantalla: Diagnóstico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D191D2-8F68-4836-92C7-C475D7108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796" y="498698"/>
            <a:ext cx="2893382" cy="1185353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s-MX" sz="1800" dirty="0"/>
              <a:t>Profesora: Gloria Martínez Rivera. </a:t>
            </a:r>
          </a:p>
          <a:p>
            <a:pPr algn="l"/>
            <a:r>
              <a:rPr lang="es-MX" sz="1800" dirty="0"/>
              <a:t>Alumna: Mariana M. Quezada Villagómez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14F371B-3B21-418A-B7B9-6C267AA97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852" y="2091095"/>
            <a:ext cx="747776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09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Captura de pantalla: Diagnóstico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Captura de pantalla: Diagnóstico </dc:title>
  <dc:creator>MARIANA MARCELA QUEZADA VILLAGOMEZ</dc:creator>
  <cp:lastModifiedBy>MARIANA MARCELA QUEZADA VILLAGOMEZ</cp:lastModifiedBy>
  <cp:revision>1</cp:revision>
  <dcterms:created xsi:type="dcterms:W3CDTF">2021-03-18T15:46:42Z</dcterms:created>
  <dcterms:modified xsi:type="dcterms:W3CDTF">2021-03-18T15:48:14Z</dcterms:modified>
</cp:coreProperties>
</file>