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AAB3CC-F531-45EE-9D42-AC9912EF5B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BB89E05-EE47-44EA-918C-4129634D7F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ADCCFB3-A2FC-46F6-99C0-880DD614C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54E05-EA36-4511-8F16-6A64C38DBC73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54F5612-A073-4A39-A2DD-1D18F0D52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507E5C9-0EE7-4735-A5AF-578FA0765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5452-EC16-4B09-999B-7CB613018A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4954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911FF4-AA1C-4F39-B77B-303E63235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EF11418-7128-4EE2-9D8A-153AC6B9AB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4338293-9741-4957-8976-F067C8322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54E05-EA36-4511-8F16-6A64C38DBC73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AB9BC23-4970-4CBB-BC4D-52BF87CDB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8F84EDC-1848-4F82-B265-8039E3927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5452-EC16-4B09-999B-7CB613018A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6820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77BA867-21CB-4B93-90DA-F68132055B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B6CC22D-82BF-4FA9-A00F-0152037DCD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9889B68-A754-43AC-9937-7997BB865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54E05-EA36-4511-8F16-6A64C38DBC73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C412084-FEDB-42A3-86DC-100BC0F40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B541215-49D6-467D-A1D8-9CF8D386B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5452-EC16-4B09-999B-7CB613018A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3131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38DE83-578F-494E-B1EB-003EF9C1E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6544488-780F-4977-9F58-BEDE1972EB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CEFE0B5-E0DE-4033-BFCA-CDD11B767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54E05-EA36-4511-8F16-6A64C38DBC73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520BA2-136C-4AD1-ADE2-C58176B3A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427E822-4DD2-400A-A679-B5407A3E7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5452-EC16-4B09-999B-7CB613018A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892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4B51E7-CF37-4542-ADB6-E0D3157B1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FFA1D02-A20B-46D4-A318-D2245B354F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1EC38A9-594B-448B-AAEC-A66ABDD55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54E05-EA36-4511-8F16-6A64C38DBC73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DEAAD91-F87C-4B3A-99ED-7C159B36F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216168F-8F94-4149-87CB-37DE32D0B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5452-EC16-4B09-999B-7CB613018A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2691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E1F7E1-4388-439D-BB07-967145D8B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78A80A6-4A83-4FE6-A750-5507F771ED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22DF590-2260-4EA4-A353-256E6F1F2D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CD84A60-D3DD-4796-86B7-4EFC2D5A5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54E05-EA36-4511-8F16-6A64C38DBC73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43289B6-C84A-4F79-99F2-1FF8C0C78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DB672D4-1FA2-4266-8235-21E866E3B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5452-EC16-4B09-999B-7CB613018A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235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81CA37-6B3E-42DB-B78F-166EA2327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95C8489-2FCE-436A-BCB7-A8F1B027A9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205ACCC-3C29-493F-A8AE-0E890B5F97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47F5540-E15F-471A-87A1-5674A2B477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175644B-2B24-4FD7-A019-94A476963B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228185E-ACC6-4066-8013-6E8F9CB5F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54E05-EA36-4511-8F16-6A64C38DBC73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5D799D8-FF7B-4670-81B4-1F3397F87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091E0D1-3E6D-43BA-9D35-477625DBA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5452-EC16-4B09-999B-7CB613018A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7288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6B4656-12A5-44E3-8079-2E98F66C5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90E0554-43DF-45AE-9CEF-BD82414C4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54E05-EA36-4511-8F16-6A64C38DBC73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B33A3F8-B564-4D9B-83AC-F75910D67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66C2C6C-4260-40EF-BB6A-B358B14D5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5452-EC16-4B09-999B-7CB613018A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4303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0A333D4-EDCE-45E1-90CD-AC4079143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54E05-EA36-4511-8F16-6A64C38DBC73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A30178E-C276-48C6-86EC-B3DA0795A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3E77340-EEC0-479B-8B23-4516B3172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5452-EC16-4B09-999B-7CB613018A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1024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74837C-FB19-4C9B-95B6-487934699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69494C6-A62B-4476-88E6-2E1C46406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909A399-97C2-401F-8459-7403C6445E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2D1F522-AEC7-4FE2-85FB-7B1F2E6CA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54E05-EA36-4511-8F16-6A64C38DBC73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BD501D6-59E0-4211-9839-D79D2C5E7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BB855D-EAAC-4A09-9E33-12740D5CF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5452-EC16-4B09-999B-7CB613018A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1114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771307-8D2F-4BA7-9EB4-5A5919F4A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992E57D-9CDB-4657-AFC0-D8E8EF52D4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EF23D0D-C262-48D2-AC9E-1D643CDB2D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3AAB04F-F783-462E-A5B5-B50117F3C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54E05-EA36-4511-8F16-6A64C38DBC73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0E21682-32FB-424E-ADA9-8F87716AB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58EB83B-9995-40CE-9C82-B31B8C4DA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5452-EC16-4B09-999B-7CB613018A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4586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F1B5205-FC83-4960-9343-711F962D7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7F734CF-8624-490C-BE00-9C48EF0536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DD54E9E-2E5A-4EA6-BDA7-49BFB666ED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54E05-EA36-4511-8F16-6A64C38DBC73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3DACEB2-07CB-4A40-9534-8EA82B8E85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2089D7C-4061-4CED-95B9-E4FFC7725C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B5452-EC16-4B09-999B-7CB613018A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870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A1B7D9-5DD8-4E13-8064-85C892416B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98BD73B-BE96-494C-8A3B-C1720407445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BA3379B-F126-4892-BD11-E24CAC69A94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1919"/>
          <a:stretch/>
        </p:blipFill>
        <p:spPr>
          <a:xfrm>
            <a:off x="384313" y="633628"/>
            <a:ext cx="11423374" cy="5352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6937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COMPAQ</dc:creator>
  <cp:lastModifiedBy>COMPAQ</cp:lastModifiedBy>
  <cp:revision>1</cp:revision>
  <dcterms:created xsi:type="dcterms:W3CDTF">2021-03-17T15:48:20Z</dcterms:created>
  <dcterms:modified xsi:type="dcterms:W3CDTF">2021-03-17T15:49:21Z</dcterms:modified>
</cp:coreProperties>
</file>