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AB3CC-F531-45EE-9D42-AC9912EF5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B89E05-EE47-44EA-918C-4129634D7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DCCFB3-A2FC-46F6-99C0-880DD614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4F5612-A073-4A39-A2DD-1D18F0D5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07E5C9-0EE7-4735-A5AF-578FA076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495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11FF4-AA1C-4F39-B77B-303E632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F11418-7128-4EE2-9D8A-153AC6B9A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338293-9741-4957-8976-F067C832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B9BC23-4970-4CBB-BC4D-52BF87CD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F84EDC-1848-4F82-B265-8039E392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6820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7BA867-21CB-4B93-90DA-F68132055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6CC22D-82BF-4FA9-A00F-0152037DC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889B68-A754-43AC-9937-7997BB86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412084-FEDB-42A3-86DC-100BC0F40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541215-49D6-467D-A1D8-9CF8D386B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313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8DE83-578F-494E-B1EB-003EF9C1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544488-780F-4977-9F58-BEDE1972E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EFE0B5-E0DE-4033-BFCA-CDD11B76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520BA2-136C-4AD1-ADE2-C58176B3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27E822-4DD2-400A-A679-B5407A3E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9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B51E7-CF37-4542-ADB6-E0D3157B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FA1D02-A20B-46D4-A318-D2245B354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EC38A9-594B-448B-AAEC-A66ABDD5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EAAD91-F87C-4B3A-99ED-7C159B36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6168F-8F94-4149-87CB-37DE32D0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269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1F7E1-4388-439D-BB07-967145D8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8A80A6-4A83-4FE6-A750-5507F771E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2DF590-2260-4EA4-A353-256E6F1F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D84A60-D3DD-4796-86B7-4EFC2D5A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3289B6-C84A-4F79-99F2-1FF8C0C7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B672D4-1FA2-4266-8235-21E866E3B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35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1CA37-6B3E-42DB-B78F-166EA2327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C8489-2FCE-436A-BCB7-A8F1B027A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05ACCC-3C29-493F-A8AE-0E890B5F9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7F5540-E15F-471A-87A1-5674A2B477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75644B-2B24-4FD7-A019-94A476963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28185E-ACC6-4066-8013-6E8F9CB5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5D799D8-FF7B-4670-81B4-1F3397F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91E0D1-3E6D-43BA-9D35-477625DB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28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B4656-12A5-44E3-8079-2E98F66C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0E0554-43DF-45AE-9CEF-BD82414C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33A3F8-B564-4D9B-83AC-F75910D6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6C2C6C-4260-40EF-BB6A-B358B14D5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430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A333D4-EDCE-45E1-90CD-AC407914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30178E-C276-48C6-86EC-B3DA0795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E77340-EEC0-479B-8B23-4516B3172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02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4837C-FB19-4C9B-95B6-487934699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9494C6-A62B-4476-88E6-2E1C46406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09A399-97C2-401F-8459-7403C6445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D1F522-AEC7-4FE2-85FB-7B1F2E6C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D501D6-59E0-4211-9839-D79D2C5E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BB855D-EAAC-4A09-9E33-12740D5C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11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71307-8D2F-4BA7-9EB4-5A5919F4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92E57D-9CDB-4657-AFC0-D8E8EF52D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F23D0D-C262-48D2-AC9E-1D643CDB2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AAB04F-F783-462E-A5B5-B50117F3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E21682-32FB-424E-ADA9-8F87716A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8EB83B-9995-40CE-9C82-B31B8C4DA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58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1B5205-FC83-4960-9343-711F962D7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F734CF-8624-490C-BE00-9C48EF053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D54E9E-2E5A-4EA6-BDA7-49BFB666E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54E05-EA36-4511-8F16-6A64C38DBC73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DACEB2-07CB-4A40-9534-8EA82B8E8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089D7C-4061-4CED-95B9-E4FFC7725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5452-EC16-4B09-999B-7CB613018A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7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1B7D9-5DD8-4E13-8064-85C892416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8BD73B-BE96-494C-8A3B-C172040744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BA3379B-F126-4892-BD11-E24CAC69A9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919"/>
          <a:stretch/>
        </p:blipFill>
        <p:spPr>
          <a:xfrm>
            <a:off x="384313" y="633628"/>
            <a:ext cx="11423374" cy="535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93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COMPAQ</cp:lastModifiedBy>
  <cp:revision>1</cp:revision>
  <dcterms:created xsi:type="dcterms:W3CDTF">2021-03-17T15:48:20Z</dcterms:created>
  <dcterms:modified xsi:type="dcterms:W3CDTF">2021-03-17T15:49:21Z</dcterms:modified>
</cp:coreProperties>
</file>