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  <p:sldId id="26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8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7T21:48:16.700" idx="1">
    <p:pos x="1361" y="3388"/>
    <p:text>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48:39.646" idx="2">
    <p:pos x="1713" y="3486"/>
    <p:text>I have lived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49:47.152" idx="3">
    <p:pos x="1907" y="3486"/>
    <p:text>add comma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50:52.126" idx="4">
    <p:pos x="1003" y="3941"/>
    <p:text>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51:13.265" idx="5">
    <p:pos x="3756" y="4167"/>
    <p:text>capitalization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51:34.811" idx="6">
    <p:pos x="359" y="4241"/>
    <p:text>change the verb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52:04.515" idx="7">
    <p:pos x="2656" y="4256"/>
    <p:text>change preposition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55:52.614" idx="8">
    <p:pos x="568" y="4040"/>
    <p:text>change word order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5285859-8B18-45EF-96BF-E0A9D3FA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6" y="52392"/>
            <a:ext cx="5841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346A306-3661-40B4-BDCA-F9DF101E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78" y="2104612"/>
            <a:ext cx="593624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inglés B2 online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Profra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Mayela Alejandra del Carmen Gaona Garc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WRITING ASIGNMENT 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Yazmin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Tellez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Fuentes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N.L.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de </a:t>
            </a:r>
            <a:r>
              <a:rPr kumimoji="0" lang="en-US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marzo</a:t>
            </a: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2021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 descr="http://187.160.244.18/sistema/Data/tareas/enep-00041/_Logos/escudo.jpg">
            <a:extLst>
              <a:ext uri="{FF2B5EF4-FFF2-40B4-BE49-F238E27FC236}">
                <a16:creationId xmlns:a16="http://schemas.microsoft.com/office/drawing/2014/main" xmlns="" id="{26709C7C-A2C2-4DB9-B789-9F8C3823D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26" y="375557"/>
            <a:ext cx="1896745" cy="14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9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6145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back in time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Little bit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anxious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besides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u="sng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u="sng" dirty="0" err="1">
                <a:latin typeface="Arial" panose="020B0604020202020204" pitchFamily="34" charset="0"/>
                <a:cs typeface="Arial" panose="020B0604020202020204" pitchFamily="34" charset="0"/>
              </a:rPr>
              <a:t>lived</a:t>
            </a:r>
            <a:r>
              <a:rPr lang="es-MX" sz="1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am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a Little cruel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lived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remembered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grandfather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quickly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do more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more, relax,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saddly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case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do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 err="1">
                <a:latin typeface="Arial" panose="020B0604020202020204" pitchFamily="34" charset="0"/>
                <a:cs typeface="Arial" panose="020B0604020202020204" pitchFamily="34" charset="0"/>
              </a:rPr>
              <a:t>isn’t</a:t>
            </a:r>
            <a:r>
              <a:rPr lang="es-MX" sz="1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 err="1">
                <a:latin typeface="Arial" panose="020B0604020202020204" pitchFamily="34" charset="0"/>
                <a:cs typeface="Arial" panose="020B0604020202020204" pitchFamily="34" charset="0"/>
              </a:rPr>
              <a:t>sufficient</a:t>
            </a:r>
            <a:r>
              <a:rPr lang="es-MX" sz="1000" u="sng" dirty="0">
                <a:latin typeface="Arial" panose="020B0604020202020204" pitchFamily="34" charset="0"/>
                <a:cs typeface="Arial" panose="020B0604020202020204" pitchFamily="34" charset="0"/>
              </a:rPr>
              <a:t> time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nervous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fearful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 err="1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went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abroad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intrigued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…?”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977</TotalTime>
  <Words>424</Words>
  <Application>Microsoft Office PowerPoint</Application>
  <PresentationFormat>Carta (216 x 279 mm)</PresentationFormat>
  <Paragraphs>38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48</cp:revision>
  <dcterms:created xsi:type="dcterms:W3CDTF">2020-11-25T17:14:58Z</dcterms:created>
  <dcterms:modified xsi:type="dcterms:W3CDTF">2021-04-08T03:03:06Z</dcterms:modified>
</cp:coreProperties>
</file>