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1" r:id="rId3"/>
    <p:sldId id="268" r:id="rId4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uenta Microsoft" initials="CM" lastIdx="8" clrIdx="0">
    <p:extLst>
      <p:ext uri="{19B8F6BF-5375-455C-9EA6-DF929625EA0E}">
        <p15:presenceInfo xmlns:p15="http://schemas.microsoft.com/office/powerpoint/2012/main" userId="b0bc69ae1a6101e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A2D9"/>
    <a:srgbClr val="348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8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4-07T21:48:16.700" idx="1">
    <p:pos x="1361" y="3388"/>
    <p:text>spelling</p:text>
    <p:extLst>
      <p:ext uri="{C676402C-5697-4E1C-873F-D02D1690AC5C}">
        <p15:threadingInfo xmlns:p15="http://schemas.microsoft.com/office/powerpoint/2012/main" timeZoneBias="300"/>
      </p:ext>
    </p:extLst>
  </p:cm>
  <p:cm authorId="1" dt="2021-04-07T21:48:39.646" idx="2">
    <p:pos x="1713" y="3486"/>
    <p:text>I have lived</p:text>
    <p:extLst>
      <p:ext uri="{C676402C-5697-4E1C-873F-D02D1690AC5C}">
        <p15:threadingInfo xmlns:p15="http://schemas.microsoft.com/office/powerpoint/2012/main" timeZoneBias="300"/>
      </p:ext>
    </p:extLst>
  </p:cm>
  <p:cm authorId="1" dt="2021-04-07T21:49:47.152" idx="3">
    <p:pos x="1907" y="3486"/>
    <p:text>add comma</p:text>
    <p:extLst>
      <p:ext uri="{C676402C-5697-4E1C-873F-D02D1690AC5C}">
        <p15:threadingInfo xmlns:p15="http://schemas.microsoft.com/office/powerpoint/2012/main" timeZoneBias="300"/>
      </p:ext>
    </p:extLst>
  </p:cm>
  <p:cm authorId="1" dt="2021-04-07T21:50:52.126" idx="4">
    <p:pos x="1003" y="3941"/>
    <p:text>spelling</p:text>
    <p:extLst>
      <p:ext uri="{C676402C-5697-4E1C-873F-D02D1690AC5C}">
        <p15:threadingInfo xmlns:p15="http://schemas.microsoft.com/office/powerpoint/2012/main" timeZoneBias="300"/>
      </p:ext>
    </p:extLst>
  </p:cm>
  <p:cm authorId="1" dt="2021-04-07T21:51:13.265" idx="5">
    <p:pos x="3756" y="4167"/>
    <p:text>capitalization</p:text>
    <p:extLst>
      <p:ext uri="{C676402C-5697-4E1C-873F-D02D1690AC5C}">
        <p15:threadingInfo xmlns:p15="http://schemas.microsoft.com/office/powerpoint/2012/main" timeZoneBias="300"/>
      </p:ext>
    </p:extLst>
  </p:cm>
  <p:cm authorId="1" dt="2021-04-07T21:51:34.811" idx="6">
    <p:pos x="359" y="4241"/>
    <p:text>change the verb form</p:text>
    <p:extLst>
      <p:ext uri="{C676402C-5697-4E1C-873F-D02D1690AC5C}">
        <p15:threadingInfo xmlns:p15="http://schemas.microsoft.com/office/powerpoint/2012/main" timeZoneBias="300"/>
      </p:ext>
    </p:extLst>
  </p:cm>
  <p:cm authorId="1" dt="2021-04-07T21:52:04.515" idx="7">
    <p:pos x="2656" y="4256"/>
    <p:text>change preposition</p:text>
    <p:extLst>
      <p:ext uri="{C676402C-5697-4E1C-873F-D02D1690AC5C}">
        <p15:threadingInfo xmlns:p15="http://schemas.microsoft.com/office/powerpoint/2012/main" timeZoneBias="300"/>
      </p:ext>
    </p:extLst>
  </p:cm>
  <p:cm authorId="1" dt="2021-04-07T21:55:52.614" idx="8">
    <p:pos x="568" y="4040"/>
    <p:text>change word order</p:text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85285859-8B18-45EF-96BF-E0A9D3FA1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136" y="52392"/>
            <a:ext cx="584172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8346A306-3661-40B4-BDCA-F9DF101EA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878" y="2104612"/>
            <a:ext cx="5936240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</a:t>
            </a: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Materia: inglés B2 online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Profra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.: Mayela Alejandra del Carmen Gaona Garc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WRITING ASIGNMENT 2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 </a:t>
            </a:r>
            <a:r>
              <a:rPr kumimoji="0" lang="es-MX" altLang="es-MX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Yazmin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MX" altLang="es-MX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Tellez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Fuentes 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N.L. 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Sexto semestre Secci</a:t>
            </a: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Saltillo, Coahuila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23 de </a:t>
            </a:r>
            <a:r>
              <a:rPr kumimoji="0" lang="en-US" altLang="es-MX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marzo</a:t>
            </a:r>
            <a:r>
              <a:rPr kumimoji="0" lang="en-US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2021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7" descr="http://187.160.244.18/sistema/Data/tareas/enep-00041/_Logos/escudo.jpg">
            <a:extLst>
              <a:ext uri="{FF2B5EF4-FFF2-40B4-BE49-F238E27FC236}">
                <a16:creationId xmlns:a16="http://schemas.microsoft.com/office/drawing/2014/main" xmlns="" id="{26709C7C-A2C2-4DB9-B789-9F8C3823D2C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626" y="375557"/>
            <a:ext cx="1896745" cy="14058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2972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382331"/>
              </p:ext>
            </p:extLst>
          </p:nvPr>
        </p:nvGraphicFramePr>
        <p:xfrm>
          <a:off x="168574" y="223377"/>
          <a:ext cx="6541190" cy="4089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of 10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min.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nswering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6-11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you had the chance to go back into the past what would you change?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there someone or something that you wish you hadn´t  met or lived?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you could use your time differently, how would you use it?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opportunities would you have taken if they had been given to you?</a:t>
                      </a:r>
                    </a:p>
                    <a:p>
                      <a:pPr algn="ctr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March</a:t>
                      </a:r>
                      <a:r>
                        <a:rPr lang="es-MX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23rd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261257" y="4702629"/>
            <a:ext cx="3731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Paragraph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Font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10,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margin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s-MX" dirty="0"/>
              <a:t>)</a:t>
            </a:r>
          </a:p>
        </p:txBody>
      </p:sp>
      <p:sp>
        <p:nvSpPr>
          <p:cNvPr id="5" name="Flecha derecha 4"/>
          <p:cNvSpPr/>
          <p:nvPr/>
        </p:nvSpPr>
        <p:spPr>
          <a:xfrm>
            <a:off x="296883" y="507076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118753" y="5533901"/>
            <a:ext cx="66145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Sometimes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wish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opportunitie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back in time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just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 Little bit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anxious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think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besides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things</a:t>
            </a:r>
            <a:r>
              <a:rPr lang="es-MX" sz="1000" u="sng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u="sng" dirty="0" err="1">
                <a:latin typeface="Arial" panose="020B0604020202020204" pitchFamily="34" charset="0"/>
                <a:cs typeface="Arial" panose="020B0604020202020204" pitchFamily="34" charset="0"/>
              </a:rPr>
              <a:t>lived</a:t>
            </a:r>
            <a:r>
              <a:rPr lang="es-MX" sz="10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made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me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am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now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are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few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persons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wish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hadn’t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be a Little cruel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so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wish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hadn’t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lived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remembered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death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grandfather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happened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so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quickly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it’s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just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sad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remember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day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opportunity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use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time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differently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do more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homework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more, relax,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time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myself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saddly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that’s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case and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do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homework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think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day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sometimes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u="sng" dirty="0" err="1">
                <a:latin typeface="Arial" panose="020B0604020202020204" pitchFamily="34" charset="0"/>
                <a:cs typeface="Arial" panose="020B0604020202020204" pitchFamily="34" charset="0"/>
              </a:rPr>
              <a:t>isn’t</a:t>
            </a:r>
            <a:r>
              <a:rPr lang="es-MX" sz="10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u="sng" dirty="0" err="1">
                <a:latin typeface="Arial" panose="020B0604020202020204" pitchFamily="34" charset="0"/>
                <a:cs typeface="Arial" panose="020B0604020202020204" pitchFamily="34" charset="0"/>
              </a:rPr>
              <a:t>sufficient</a:t>
            </a:r>
            <a:r>
              <a:rPr lang="es-MX" sz="1000" u="sng" dirty="0">
                <a:latin typeface="Arial" panose="020B0604020202020204" pitchFamily="34" charset="0"/>
                <a:cs typeface="Arial" panose="020B0604020202020204" pitchFamily="34" charset="0"/>
              </a:rPr>
              <a:t> time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hand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hadn’t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been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so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nervous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fearful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taken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opportunity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u="sng" dirty="0" err="1">
                <a:latin typeface="Arial" panose="020B0604020202020204" pitchFamily="34" charset="0"/>
                <a:cs typeface="Arial" panose="020B0604020202020204" pitchFamily="34" charset="0"/>
              </a:rPr>
              <a:t>french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I’d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went</a:t>
            </a:r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abroad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Sometimes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I’m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intrigued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think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…?” </a:t>
            </a:r>
            <a:r>
              <a:rPr lang="es-MX" sz="1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those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situations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09186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/>
          </p:nvPr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General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Requiriment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format</a:t>
                      </a:r>
                      <a:r>
                        <a:rPr lang="es-MX" baseline="0" dirty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Good</a:t>
                      </a:r>
                      <a:r>
                        <a:rPr lang="es-MX" dirty="0"/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Satisfactory</a:t>
                      </a:r>
                      <a:r>
                        <a:rPr lang="es-MX" dirty="0"/>
                        <a:t> (.5)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Poor</a:t>
                      </a:r>
                      <a:r>
                        <a:rPr lang="es-MX" baseline="0" dirty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all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grammatical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elements</a:t>
                      </a:r>
                      <a:r>
                        <a:rPr lang="es-MX" baseline="0" dirty="0"/>
                        <a:t> of </a:t>
                      </a:r>
                      <a:r>
                        <a:rPr lang="es-MX" baseline="0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functions</a:t>
                      </a:r>
                      <a:r>
                        <a:rPr lang="es-MX" dirty="0"/>
                        <a:t> and </a:t>
                      </a:r>
                      <a:r>
                        <a:rPr lang="es-MX" dirty="0" err="1"/>
                        <a:t>vocabulary</a:t>
                      </a:r>
                      <a:r>
                        <a:rPr lang="es-MX" dirty="0"/>
                        <a:t> (4 </a:t>
                      </a:r>
                      <a:r>
                        <a:rPr lang="es-MX" dirty="0" err="1"/>
                        <a:t>words</a:t>
                      </a:r>
                      <a:r>
                        <a:rPr lang="es-MX" dirty="0"/>
                        <a:t> min) of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is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clear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sentences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well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applied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context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Ideas </a:t>
                      </a:r>
                      <a:r>
                        <a:rPr lang="es-MX" dirty="0" err="1"/>
                        <a:t>flow</a:t>
                      </a:r>
                      <a:r>
                        <a:rPr lang="es-MX" dirty="0"/>
                        <a:t> in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paragraph</a:t>
                      </a:r>
                      <a:r>
                        <a:rPr lang="es-MX" baseline="0" dirty="0"/>
                        <a:t> 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support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main</a:t>
                      </a:r>
                      <a:r>
                        <a:rPr lang="es-MX" baseline="0" dirty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There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not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errors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spelling</a:t>
                      </a:r>
                      <a:r>
                        <a:rPr lang="es-MX" baseline="0" dirty="0"/>
                        <a:t>, </a:t>
                      </a:r>
                      <a:r>
                        <a:rPr lang="es-MX" baseline="0" dirty="0" err="1"/>
                        <a:t>capitalization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or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puncuation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05035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977</TotalTime>
  <Words>424</Words>
  <Application>Microsoft Office PowerPoint</Application>
  <PresentationFormat>Carta (216 x 279 mm)</PresentationFormat>
  <Paragraphs>38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48</cp:revision>
  <dcterms:created xsi:type="dcterms:W3CDTF">2020-11-25T17:14:58Z</dcterms:created>
  <dcterms:modified xsi:type="dcterms:W3CDTF">2021-04-08T03:03:06Z</dcterms:modified>
</cp:coreProperties>
</file>