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8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102" d="100"/>
          <a:sy n="102" d="100"/>
        </p:scale>
        <p:origin x="2400" y="-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24/03/21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82331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had the chance to go back into the past what would you change?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there someone or something that you wish you hadn´t  met or lived?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use your time differently, how would you use it?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opportunities would you have taken if they had been given to you?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23rd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18753" y="5533901"/>
            <a:ext cx="661455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If I had could go back in the past, I would have left for an interchange year in highschool, it coul’ve helped decide what I really wanted to study, to learn a new language and get to know a different culture.</a:t>
            </a:r>
          </a:p>
          <a:p>
            <a:pPr marL="228600" indent="-228600">
              <a:buAutoNum type="arabicPeriod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Even if there were people I wish I had never met, I try to be greatful for what I learned about them, even if it’s how I wouldn’t like to be. There are also a lot of thing I wish I hadn’t had to live, the first thing that comes to my mind is a loved one suicide, I wish I could have helped him. </a:t>
            </a:r>
          </a:p>
          <a:p>
            <a:pPr marL="228600" indent="-228600">
              <a:buAutoNum type="arabicPeriod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 wouldn’t be so doubtful about what I really want and what I’m good at, that would have definitely saved me a lot of time, I wish I had been more mature or older when I choose my first career, I would use my time to travel or learn.</a:t>
            </a:r>
          </a:p>
          <a:p>
            <a:pPr marL="228600" indent="-228600">
              <a:buAutoNum type="arabicPeriod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Study abroad. I wish I had been offered that opportunity for my highschool or my career, I wish my parents had the money so I wouldn’t need to get an scholarship. </a:t>
            </a:r>
          </a:p>
        </p:txBody>
      </p:sp>
    </p:spTree>
    <p:extLst>
      <p:ext uri="{BB962C8B-B14F-4D97-AF65-F5344CB8AC3E}">
        <p14:creationId xmlns:p14="http://schemas.microsoft.com/office/powerpoint/2010/main" val="330918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0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1040</TotalTime>
  <Words>387</Words>
  <Application>Microsoft Macintosh PowerPoint</Application>
  <PresentationFormat>Carta (216 x 279 mm)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Mariana Gutiérrez Morales</cp:lastModifiedBy>
  <cp:revision>47</cp:revision>
  <dcterms:created xsi:type="dcterms:W3CDTF">2020-11-25T17:14:58Z</dcterms:created>
  <dcterms:modified xsi:type="dcterms:W3CDTF">2021-03-24T09:20:08Z</dcterms:modified>
</cp:coreProperties>
</file>