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1" r:id="rId3"/>
    <p:sldId id="268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8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100" d="100"/>
          <a:sy n="100" d="100"/>
        </p:scale>
        <p:origin x="396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beth Carreon" userId="f4560b4d516ccc94" providerId="LiveId" clId="{390A9645-0A71-46F8-8338-534990CD3214}"/>
    <pc:docChg chg="custSel addSld modSld sldOrd">
      <pc:chgData name="Dibeth Carreon" userId="f4560b4d516ccc94" providerId="LiveId" clId="{390A9645-0A71-46F8-8338-534990CD3214}" dt="2021-03-18T22:45:15.448" v="2218" actId="1076"/>
      <pc:docMkLst>
        <pc:docMk/>
      </pc:docMkLst>
      <pc:sldChg chg="modSp mod">
        <pc:chgData name="Dibeth Carreon" userId="f4560b4d516ccc94" providerId="LiveId" clId="{390A9645-0A71-46F8-8338-534990CD3214}" dt="2021-03-18T22:40:42.334" v="1973" actId="20577"/>
        <pc:sldMkLst>
          <pc:docMk/>
          <pc:sldMk cId="3309186699" sldId="261"/>
        </pc:sldMkLst>
        <pc:spChg chg="mod">
          <ac:chgData name="Dibeth Carreon" userId="f4560b4d516ccc94" providerId="LiveId" clId="{390A9645-0A71-46F8-8338-534990CD3214}" dt="2021-03-18T22:40:42.334" v="1973" actId="20577"/>
          <ac:spMkLst>
            <pc:docMk/>
            <pc:sldMk cId="3309186699" sldId="261"/>
            <ac:spMk id="6" creationId="{00000000-0000-0000-0000-000000000000}"/>
          </ac:spMkLst>
        </pc:spChg>
      </pc:sldChg>
      <pc:sldChg chg="addSp modSp new mod ord setBg">
        <pc:chgData name="Dibeth Carreon" userId="f4560b4d516ccc94" providerId="LiveId" clId="{390A9645-0A71-46F8-8338-534990CD3214}" dt="2021-03-18T22:45:15.448" v="2218" actId="1076"/>
        <pc:sldMkLst>
          <pc:docMk/>
          <pc:sldMk cId="2516357235" sldId="269"/>
        </pc:sldMkLst>
        <pc:spChg chg="add mod">
          <ac:chgData name="Dibeth Carreon" userId="f4560b4d516ccc94" providerId="LiveId" clId="{390A9645-0A71-46F8-8338-534990CD3214}" dt="2021-03-18T22:45:11.761" v="2217" actId="20577"/>
          <ac:spMkLst>
            <pc:docMk/>
            <pc:sldMk cId="2516357235" sldId="269"/>
            <ac:spMk id="2" creationId="{89749CE6-2B1D-4048-A5E9-C08B2C299804}"/>
          </ac:spMkLst>
        </pc:spChg>
        <pc:picChg chg="add mod">
          <ac:chgData name="Dibeth Carreon" userId="f4560b4d516ccc94" providerId="LiveId" clId="{390A9645-0A71-46F8-8338-534990CD3214}" dt="2021-03-18T22:45:15.448" v="2218" actId="1076"/>
          <ac:picMkLst>
            <pc:docMk/>
            <pc:sldMk cId="2516357235" sldId="269"/>
            <ac:picMk id="4" creationId="{A746CB29-E437-4252-83B7-3E5ED549FBDD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7T08:20:30.222" idx="1">
    <p:pos x="654" y="3522"/>
    <p:text>add a hyphen (-)</p:text>
    <p:extLst>
      <p:ext uri="{C676402C-5697-4E1C-873F-D02D1690AC5C}">
        <p15:threadingInfo xmlns:p15="http://schemas.microsoft.com/office/powerpoint/2012/main" timeZoneBias="300"/>
      </p:ext>
    </p:extLst>
  </p:cm>
  <p:cm authorId="1" dt="2021-04-07T08:22:28.512" idx="2">
    <p:pos x="3810" y="3894"/>
    <p:text>correct your spelling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08:24:17.186" idx="3">
    <p:pos x="3246" y="3510"/>
    <p:text>I would probably change..</p:text>
    <p:extLst>
      <p:ext uri="{C676402C-5697-4E1C-873F-D02D1690AC5C}">
        <p15:threadingInfo xmlns:p15="http://schemas.microsoft.com/office/powerpoint/2012/main" timeZoneBias="300"/>
      </p:ext>
    </p:extLst>
  </p:cm>
  <p:cm authorId="1" dt="2021-04-07T08:27:34.815" idx="4">
    <p:pos x="2592" y="3906"/>
    <p:text>use such or that instead</p:text>
    <p:extLst>
      <p:ext uri="{C676402C-5697-4E1C-873F-D02D1690AC5C}">
        <p15:threadingInfo xmlns:p15="http://schemas.microsoft.com/office/powerpoint/2012/main" timeZoneBias="300"/>
      </p:ext>
    </p:extLst>
  </p:cm>
  <p:cm authorId="1" dt="2021-04-07T08:36:42.511" idx="7">
    <p:pos x="1710" y="4296"/>
    <p:text>around</p:text>
    <p:extLst>
      <p:ext uri="{C676402C-5697-4E1C-873F-D02D1690AC5C}">
        <p15:threadingInfo xmlns:p15="http://schemas.microsoft.com/office/powerpoint/2012/main" timeZoneBias="300"/>
      </p:ext>
    </p:extLst>
  </p:cm>
  <p:cm authorId="1" dt="2021-04-07T08:39:04.717" idx="8">
    <p:pos x="2052" y="4488"/>
    <p:text>know about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9749CE6-2B1D-4048-A5E9-C08B2C299804}"/>
              </a:ext>
            </a:extLst>
          </p:cNvPr>
          <p:cNvSpPr txBox="1"/>
          <p:nvPr/>
        </p:nvSpPr>
        <p:spPr>
          <a:xfrm>
            <a:off x="445477" y="586154"/>
            <a:ext cx="581464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Ciclo 2020 – 2021</a:t>
            </a: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Alumna: Dibeth Atziri Carreón</a:t>
            </a:r>
          </a:p>
          <a:p>
            <a:pPr algn="ctr"/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: Mayela Alejandra del Carmen Gaona García</a:t>
            </a: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Curso: ENGLISH B2+ ONLINE</a:t>
            </a: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“English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746CB29-E437-4252-83B7-3E5ED549F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766" y="2181590"/>
            <a:ext cx="2584067" cy="192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5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82331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had the chance to go back into the past what would you change?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there someone or something that you wish you hadn´t  met or lived?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use your time differently, how would you use it?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opportunities would you have taken if they had been given to you?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18753" y="5533901"/>
            <a:ext cx="66145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chance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back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es-MX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probably</a:t>
            </a:r>
            <a:r>
              <a:rPr lang="es-MX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confidence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es-MX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es-MX" sz="1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insecure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back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wish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would’ve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secure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as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as I am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back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 do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regrets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meeting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reacting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wish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would’ve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done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differently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would’ve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am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am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maybe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So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regret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meeting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anyone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anything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embarrassing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differently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!!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spend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time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classes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homework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hardly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anything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 am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dreamy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imagine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scenarios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possibilities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dreams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s-MX" sz="1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s-MX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cultures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airs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spend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took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French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reinforced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Normal.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principal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open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scholarships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France.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excited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worked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hard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chance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scholarship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Sadly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COVID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happened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scholarships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France,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hesitation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918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0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</TotalTime>
  <Words>592</Words>
  <Application>Microsoft Office PowerPoint</Application>
  <PresentationFormat>Carta (216 x 279 mm)</PresentationFormat>
  <Paragraphs>40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48</cp:revision>
  <dcterms:created xsi:type="dcterms:W3CDTF">2020-11-25T17:14:58Z</dcterms:created>
  <dcterms:modified xsi:type="dcterms:W3CDTF">2021-04-07T13:41:47Z</dcterms:modified>
</cp:coreProperties>
</file>