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9" r:id="rId2"/>
    <p:sldId id="261" r:id="rId3"/>
    <p:sldId id="268" r:id="rId4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uenta Microsoft" initials="CM" lastIdx="8" clrIdx="0">
    <p:extLst>
      <p:ext uri="{19B8F6BF-5375-455C-9EA6-DF929625EA0E}">
        <p15:presenceInfo xmlns:p15="http://schemas.microsoft.com/office/powerpoint/2012/main" userId="b0bc69ae1a6101e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5A2D9"/>
    <a:srgbClr val="3484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 snapToGrid="0">
      <p:cViewPr>
        <p:scale>
          <a:sx n="100" d="100"/>
          <a:sy n="100" d="100"/>
        </p:scale>
        <p:origin x="396" y="-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ibeth Carreon" userId="f4560b4d516ccc94" providerId="LiveId" clId="{390A9645-0A71-46F8-8338-534990CD3214}"/>
    <pc:docChg chg="custSel addSld modSld sldOrd">
      <pc:chgData name="Dibeth Carreon" userId="f4560b4d516ccc94" providerId="LiveId" clId="{390A9645-0A71-46F8-8338-534990CD3214}" dt="2021-03-18T22:45:15.448" v="2218" actId="1076"/>
      <pc:docMkLst>
        <pc:docMk/>
      </pc:docMkLst>
      <pc:sldChg chg="modSp mod">
        <pc:chgData name="Dibeth Carreon" userId="f4560b4d516ccc94" providerId="LiveId" clId="{390A9645-0A71-46F8-8338-534990CD3214}" dt="2021-03-18T22:40:42.334" v="1973" actId="20577"/>
        <pc:sldMkLst>
          <pc:docMk/>
          <pc:sldMk cId="3309186699" sldId="261"/>
        </pc:sldMkLst>
        <pc:spChg chg="mod">
          <ac:chgData name="Dibeth Carreon" userId="f4560b4d516ccc94" providerId="LiveId" clId="{390A9645-0A71-46F8-8338-534990CD3214}" dt="2021-03-18T22:40:42.334" v="1973" actId="20577"/>
          <ac:spMkLst>
            <pc:docMk/>
            <pc:sldMk cId="3309186699" sldId="261"/>
            <ac:spMk id="6" creationId="{00000000-0000-0000-0000-000000000000}"/>
          </ac:spMkLst>
        </pc:spChg>
      </pc:sldChg>
      <pc:sldChg chg="addSp modSp new mod ord setBg">
        <pc:chgData name="Dibeth Carreon" userId="f4560b4d516ccc94" providerId="LiveId" clId="{390A9645-0A71-46F8-8338-534990CD3214}" dt="2021-03-18T22:45:15.448" v="2218" actId="1076"/>
        <pc:sldMkLst>
          <pc:docMk/>
          <pc:sldMk cId="2516357235" sldId="269"/>
        </pc:sldMkLst>
        <pc:spChg chg="add mod">
          <ac:chgData name="Dibeth Carreon" userId="f4560b4d516ccc94" providerId="LiveId" clId="{390A9645-0A71-46F8-8338-534990CD3214}" dt="2021-03-18T22:45:11.761" v="2217" actId="20577"/>
          <ac:spMkLst>
            <pc:docMk/>
            <pc:sldMk cId="2516357235" sldId="269"/>
            <ac:spMk id="2" creationId="{89749CE6-2B1D-4048-A5E9-C08B2C299804}"/>
          </ac:spMkLst>
        </pc:spChg>
        <pc:picChg chg="add mod">
          <ac:chgData name="Dibeth Carreon" userId="f4560b4d516ccc94" providerId="LiveId" clId="{390A9645-0A71-46F8-8338-534990CD3214}" dt="2021-03-18T22:45:15.448" v="2218" actId="1076"/>
          <ac:picMkLst>
            <pc:docMk/>
            <pc:sldMk cId="2516357235" sldId="269"/>
            <ac:picMk id="4" creationId="{A746CB29-E437-4252-83B7-3E5ED549FBDD}"/>
          </ac:picMkLst>
        </pc:picChg>
      </pc:sldChg>
    </pc:docChg>
  </pc:docChgLst>
</pc:chgInfo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4-07T08:20:30.222" idx="1">
    <p:pos x="654" y="3522"/>
    <p:text>add a hyphen (-)</p:text>
    <p:extLst>
      <p:ext uri="{C676402C-5697-4E1C-873F-D02D1690AC5C}">
        <p15:threadingInfo xmlns:p15="http://schemas.microsoft.com/office/powerpoint/2012/main" timeZoneBias="300"/>
      </p:ext>
    </p:extLst>
  </p:cm>
  <p:cm authorId="1" dt="2021-04-07T08:22:28.512" idx="2">
    <p:pos x="3810" y="3894"/>
    <p:text>correct your spelling</p:text>
    <p:extLst>
      <p:ext uri="{C676402C-5697-4E1C-873F-D02D1690AC5C}">
        <p15:threadingInfo xmlns:p15="http://schemas.microsoft.com/office/powerpoint/2012/main" timeZoneBias="300"/>
      </p:ext>
    </p:extLst>
  </p:cm>
  <p:cm authorId="1" dt="2021-04-07T08:24:17.186" idx="3">
    <p:pos x="3246" y="3510"/>
    <p:text>I would probably change..</p:text>
    <p:extLst>
      <p:ext uri="{C676402C-5697-4E1C-873F-D02D1690AC5C}">
        <p15:threadingInfo xmlns:p15="http://schemas.microsoft.com/office/powerpoint/2012/main" timeZoneBias="300"/>
      </p:ext>
    </p:extLst>
  </p:cm>
  <p:cm authorId="1" dt="2021-04-07T08:27:34.815" idx="4">
    <p:pos x="2592" y="3906"/>
    <p:text>use such or that instead</p:text>
    <p:extLst>
      <p:ext uri="{C676402C-5697-4E1C-873F-D02D1690AC5C}">
        <p15:threadingInfo xmlns:p15="http://schemas.microsoft.com/office/powerpoint/2012/main" timeZoneBias="300"/>
      </p:ext>
    </p:extLst>
  </p:cm>
  <p:cm authorId="1" dt="2021-04-07T08:36:42.511" idx="7">
    <p:pos x="1710" y="4296"/>
    <p:text>around</p:text>
    <p:extLst>
      <p:ext uri="{C676402C-5697-4E1C-873F-D02D1690AC5C}">
        <p15:threadingInfo xmlns:p15="http://schemas.microsoft.com/office/powerpoint/2012/main" timeZoneBias="300"/>
      </p:ext>
    </p:extLst>
  </p:cm>
  <p:cm authorId="1" dt="2021-04-07T08:39:04.717" idx="8">
    <p:pos x="2052" y="4488"/>
    <p:text>know about</p:text>
    <p:extLst>
      <p:ext uri="{C676402C-5697-4E1C-873F-D02D1690AC5C}">
        <p15:threadingInfo xmlns:p15="http://schemas.microsoft.com/office/powerpoint/2012/main" timeZoneBias="30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07/04/2021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7570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07/04/2021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8647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07/04/2021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811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07/04/2021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8014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07/04/2021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3156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07/04/2021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7909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07/04/2021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3767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07/04/2021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1888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07/04/2021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0699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07/04/2021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4101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07/04/2021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3650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1BCDA-0285-4F3A-9089-8913FB70B44D}" type="datetimeFigureOut">
              <a:rPr lang="es-MX" smtClean="0"/>
              <a:t>07/04/2021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961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89749CE6-2B1D-4048-A5E9-C08B2C299804}"/>
              </a:ext>
            </a:extLst>
          </p:cNvPr>
          <p:cNvSpPr txBox="1"/>
          <p:nvPr/>
        </p:nvSpPr>
        <p:spPr>
          <a:xfrm>
            <a:off x="445477" y="586154"/>
            <a:ext cx="5814646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Escuela Normal de Educación Preescolar</a:t>
            </a:r>
          </a:p>
          <a:p>
            <a:pPr algn="ctr"/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Ciclo 2020 – 2021</a:t>
            </a:r>
          </a:p>
          <a:p>
            <a:pPr algn="ctr"/>
            <a:endParaRPr lang="es-MX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Alumna: Dibeth Atziri Carreón</a:t>
            </a:r>
          </a:p>
          <a:p>
            <a:pPr algn="ctr"/>
            <a:r>
              <a:rPr lang="es-MX" sz="2800" dirty="0" err="1">
                <a:latin typeface="Arial" panose="020B0604020202020204" pitchFamily="34" charset="0"/>
                <a:cs typeface="Arial" panose="020B0604020202020204" pitchFamily="34" charset="0"/>
              </a:rPr>
              <a:t>Teacher</a:t>
            </a:r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: Mayela Alejandra del Carmen Gaona García</a:t>
            </a:r>
          </a:p>
          <a:p>
            <a:pPr algn="ctr"/>
            <a:endParaRPr lang="es-MX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Curso: ENGLISH B2+ ONLINE</a:t>
            </a:r>
          </a:p>
          <a:p>
            <a:pPr algn="ctr"/>
            <a:endParaRPr lang="es-MX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“English </a:t>
            </a:r>
            <a:r>
              <a:rPr lang="es-MX" sz="2800" dirty="0" err="1">
                <a:latin typeface="Arial" panose="020B0604020202020204" pitchFamily="34" charset="0"/>
                <a:cs typeface="Arial" panose="020B0604020202020204" pitchFamily="34" charset="0"/>
              </a:rPr>
              <a:t>Writing</a:t>
            </a:r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800" dirty="0" err="1">
                <a:latin typeface="Arial" panose="020B0604020202020204" pitchFamily="34" charset="0"/>
                <a:cs typeface="Arial" panose="020B0604020202020204" pitchFamily="34" charset="0"/>
              </a:rPr>
              <a:t>Activity</a:t>
            </a:r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pPr algn="ctr"/>
            <a:endParaRPr lang="es-MX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2800" dirty="0" err="1">
                <a:latin typeface="Arial" panose="020B0604020202020204" pitchFamily="34" charset="0"/>
                <a:cs typeface="Arial" panose="020B0604020202020204" pitchFamily="34" charset="0"/>
              </a:rPr>
              <a:t>Unit</a:t>
            </a:r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 1.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xmlns="" id="{A746CB29-E437-4252-83B7-3E5ED549FB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0766" y="2181590"/>
            <a:ext cx="2584067" cy="1921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6357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0382331"/>
              </p:ext>
            </p:extLst>
          </p:nvPr>
        </p:nvGraphicFramePr>
        <p:xfrm>
          <a:off x="168574" y="223377"/>
          <a:ext cx="6541190" cy="40894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029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00089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693228">
                <a:tc>
                  <a:txBody>
                    <a:bodyPr/>
                    <a:lstStyle/>
                    <a:p>
                      <a:pPr algn="l"/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Writing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Speaking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Assignment</a:t>
                      </a:r>
                      <a:endParaRPr lang="es-MX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2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Write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paragraph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of 10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lines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min. 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es-MX" sz="13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nswering</a:t>
                      </a:r>
                      <a:r>
                        <a:rPr lang="es-MX" sz="13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3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3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following</a:t>
                      </a:r>
                      <a:r>
                        <a:rPr lang="es-MX" sz="13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questions</a:t>
                      </a:r>
                      <a:r>
                        <a:rPr lang="es-MX" sz="13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pharagraph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grammar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vocabulary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8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lessons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6-11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If you had the chance to go back into the past what would you change?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 there someone or something that you wish you hadn´t  met or lived?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If you could use your time differently, how would you use it?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 opportunities would you have taken if they had been given to you?</a:t>
                      </a:r>
                    </a:p>
                    <a:p>
                      <a:pPr algn="ctr"/>
                      <a:endParaRPr lang="es-MX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60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2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March</a:t>
                      </a:r>
                      <a:r>
                        <a:rPr lang="es-MX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23rd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9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4" name="CuadroTexto 3"/>
          <p:cNvSpPr txBox="1"/>
          <p:nvPr/>
        </p:nvSpPr>
        <p:spPr>
          <a:xfrm>
            <a:off x="261257" y="4702629"/>
            <a:ext cx="3731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/>
              <a:t>Your</a:t>
            </a:r>
            <a:r>
              <a:rPr lang="es-MX" dirty="0"/>
              <a:t> </a:t>
            </a:r>
            <a:r>
              <a:rPr lang="es-MX" dirty="0" err="1"/>
              <a:t>Paragraph</a:t>
            </a:r>
            <a:r>
              <a:rPr lang="es-MX" dirty="0"/>
              <a:t> </a:t>
            </a:r>
            <a:r>
              <a:rPr lang="es-MX" dirty="0" err="1"/>
              <a:t>here</a:t>
            </a:r>
            <a:r>
              <a:rPr lang="es-MX" dirty="0"/>
              <a:t>: (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Font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10,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margin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r>
              <a:rPr lang="es-MX" dirty="0"/>
              <a:t>)</a:t>
            </a:r>
          </a:p>
        </p:txBody>
      </p:sp>
      <p:sp>
        <p:nvSpPr>
          <p:cNvPr id="5" name="Flecha derecha 4"/>
          <p:cNvSpPr/>
          <p:nvPr/>
        </p:nvSpPr>
        <p:spPr>
          <a:xfrm>
            <a:off x="296883" y="5070764"/>
            <a:ext cx="475013" cy="3206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CuadroTexto 5"/>
          <p:cNvSpPr txBox="1"/>
          <p:nvPr/>
        </p:nvSpPr>
        <p:spPr>
          <a:xfrm>
            <a:off x="118753" y="5533901"/>
            <a:ext cx="661455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had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chance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go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back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past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change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something</a:t>
            </a:r>
            <a:r>
              <a:rPr lang="es-MX" sz="10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000" u="sng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s-MX" sz="10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u="sng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would</a:t>
            </a:r>
            <a:r>
              <a:rPr lang="es-MX" sz="10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u="sng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probably</a:t>
            </a:r>
            <a:r>
              <a:rPr lang="es-MX" sz="10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be </a:t>
            </a:r>
            <a:r>
              <a:rPr lang="es-MX" sz="1000" u="sng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0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change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confidence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1000" u="sng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self</a:t>
            </a:r>
            <a:r>
              <a:rPr lang="es-MX" sz="10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u="sng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security</a:t>
            </a:r>
            <a:r>
              <a:rPr lang="es-MX" sz="10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wasn’t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always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confident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myself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, 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was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very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insecure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and 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didn’t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believe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myself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much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Looking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back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now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, 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don’t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know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why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was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way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. 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wish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would’ve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been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more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secure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person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was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, as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much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as I am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now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something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would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go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back and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change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I do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few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regrets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meeting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someone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past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reacting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certain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situations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b="1" u="sng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passed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. 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don’t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think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wish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would’ve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done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things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differently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would’ve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never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met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said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person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because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those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are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situations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things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made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me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who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I am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today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hadn’t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met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certain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person</a:t>
            </a:r>
            <a:r>
              <a:rPr lang="es-MX" sz="1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hadn’t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gone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through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specific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situation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challenge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, 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wouldn’t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be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person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I am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now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maybe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would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be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really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different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. So 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don’t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regret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meeting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anyone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doing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anything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, no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matter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how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embarrassing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was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could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use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time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differently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, 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would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travel</a:t>
            </a:r>
            <a:r>
              <a:rPr lang="es-MX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world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!! 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spend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all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time in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classes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doing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homework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hardly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time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anything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else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. I am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such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dreamy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person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, 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always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imagine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scenarios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possibilities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one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dreams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travel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meet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</a:t>
            </a:r>
            <a:r>
              <a:rPr lang="es-MX" sz="1000" u="sng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</a:t>
            </a:r>
            <a:r>
              <a:rPr lang="es-MX" sz="10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people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different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cultures and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enjoy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different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airs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That’s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exactly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how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would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spend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time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could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took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French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few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years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high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school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, and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then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reinforced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first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year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college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Normal.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principal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told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me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second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third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year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school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were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going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open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some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scholarships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go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France. 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was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very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excited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so 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worked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really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hard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be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able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a chance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apply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scholarship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Sadly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, COVID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happened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so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there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haven’t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been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any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scholarships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France,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but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had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opportunity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go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, 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would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take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without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hesitation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09186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/>
        </p:nvGraphicFramePr>
        <p:xfrm>
          <a:off x="166255" y="410550"/>
          <a:ext cx="6507677" cy="379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008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2815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6117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7826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General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Requiriment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format</a:t>
                      </a:r>
                      <a:r>
                        <a:rPr lang="es-MX" baseline="0" dirty="0"/>
                        <a:t> (5pts)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err="1"/>
                        <a:t>Good</a:t>
                      </a:r>
                      <a:r>
                        <a:rPr lang="es-MX" dirty="0"/>
                        <a:t> 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err="1"/>
                        <a:t>Satisfactory</a:t>
                      </a:r>
                      <a:r>
                        <a:rPr lang="es-MX" dirty="0"/>
                        <a:t> (.5)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Poor</a:t>
                      </a:r>
                      <a:r>
                        <a:rPr lang="es-MX" baseline="0" dirty="0"/>
                        <a:t> (0)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task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fulfills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all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grammatical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elements</a:t>
                      </a:r>
                      <a:r>
                        <a:rPr lang="es-MX" baseline="0" dirty="0"/>
                        <a:t> of </a:t>
                      </a:r>
                      <a:r>
                        <a:rPr lang="es-MX" baseline="0" dirty="0" err="1"/>
                        <a:t>unit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content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task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fullfills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functions</a:t>
                      </a:r>
                      <a:r>
                        <a:rPr lang="es-MX" dirty="0"/>
                        <a:t> and </a:t>
                      </a:r>
                      <a:r>
                        <a:rPr lang="es-MX" dirty="0" err="1"/>
                        <a:t>vocabulary</a:t>
                      </a:r>
                      <a:r>
                        <a:rPr lang="es-MX" dirty="0"/>
                        <a:t> (4 </a:t>
                      </a:r>
                      <a:r>
                        <a:rPr lang="es-MX" dirty="0" err="1"/>
                        <a:t>words</a:t>
                      </a:r>
                      <a:r>
                        <a:rPr lang="es-MX" dirty="0"/>
                        <a:t> min) of </a:t>
                      </a:r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unit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content</a:t>
                      </a:r>
                      <a:r>
                        <a:rPr lang="es-MX" baseline="0" dirty="0"/>
                        <a:t>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task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is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clear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sentences</a:t>
                      </a:r>
                      <a:r>
                        <a:rPr lang="es-MX" dirty="0"/>
                        <a:t> are </a:t>
                      </a:r>
                      <a:r>
                        <a:rPr lang="es-MX" dirty="0" err="1"/>
                        <a:t>well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applied</a:t>
                      </a:r>
                      <a:r>
                        <a:rPr lang="es-MX" baseline="0" dirty="0"/>
                        <a:t> in </a:t>
                      </a:r>
                      <a:r>
                        <a:rPr lang="es-MX" baseline="0" dirty="0" err="1"/>
                        <a:t>context</a:t>
                      </a:r>
                      <a:r>
                        <a:rPr lang="es-MX" baseline="0" dirty="0"/>
                        <a:t>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Ideas </a:t>
                      </a:r>
                      <a:r>
                        <a:rPr lang="es-MX" dirty="0" err="1"/>
                        <a:t>flow</a:t>
                      </a:r>
                      <a:r>
                        <a:rPr lang="es-MX" dirty="0"/>
                        <a:t> in </a:t>
                      </a:r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paragraph</a:t>
                      </a:r>
                      <a:r>
                        <a:rPr lang="es-MX" baseline="0" dirty="0"/>
                        <a:t> and </a:t>
                      </a:r>
                      <a:r>
                        <a:rPr lang="es-MX" baseline="0" dirty="0" err="1"/>
                        <a:t>clearly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support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the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main</a:t>
                      </a:r>
                      <a:r>
                        <a:rPr lang="es-MX" baseline="0" dirty="0"/>
                        <a:t> idea.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/>
                        <a:t>There</a:t>
                      </a:r>
                      <a:r>
                        <a:rPr lang="es-MX" dirty="0"/>
                        <a:t> are </a:t>
                      </a:r>
                      <a:r>
                        <a:rPr lang="es-MX" dirty="0" err="1"/>
                        <a:t>not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errors</a:t>
                      </a:r>
                      <a:r>
                        <a:rPr lang="es-MX" baseline="0" dirty="0"/>
                        <a:t> in </a:t>
                      </a:r>
                      <a:r>
                        <a:rPr lang="es-MX" baseline="0" dirty="0" err="1"/>
                        <a:t>spelling</a:t>
                      </a:r>
                      <a:r>
                        <a:rPr lang="es-MX" baseline="0" dirty="0"/>
                        <a:t>, </a:t>
                      </a:r>
                      <a:r>
                        <a:rPr lang="es-MX" baseline="0" dirty="0" err="1"/>
                        <a:t>capitalization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or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puncuation</a:t>
                      </a:r>
                      <a:r>
                        <a:rPr lang="es-MX" baseline="0" dirty="0"/>
                        <a:t>.</a:t>
                      </a:r>
                      <a:endParaRPr lang="es-MX" dirty="0"/>
                    </a:p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s-MX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05035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1092</TotalTime>
  <Words>592</Words>
  <Application>Microsoft Office PowerPoint</Application>
  <PresentationFormat>Carta (216 x 279 mm)</PresentationFormat>
  <Paragraphs>40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Cuenta Microsoft</dc:creator>
  <cp:lastModifiedBy>Cuenta Microsoft</cp:lastModifiedBy>
  <cp:revision>48</cp:revision>
  <dcterms:created xsi:type="dcterms:W3CDTF">2020-11-25T17:14:58Z</dcterms:created>
  <dcterms:modified xsi:type="dcterms:W3CDTF">2021-04-07T13:41:47Z</dcterms:modified>
</cp:coreProperties>
</file>