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8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20:45:59.147" idx="1">
    <p:pos x="1070" y="3366"/>
    <p:text>add modal to change verb form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46:57.979" idx="2">
    <p:pos x="1788" y="3366"/>
    <p:text>ommit conjuction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47:32.436" idx="3">
    <p:pos x="1990" y="3366"/>
    <p:text>use pronoun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48:31.704" idx="4">
    <p:pos x="3396" y="3373"/>
    <p:text>I wish I had the chance..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49:59.173" idx="5">
    <p:pos x="3867" y="3486"/>
    <p:text>end of statement use period, start another statement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50:53.944" idx="6">
    <p:pos x="1391" y="3606"/>
    <p:text>I wish I´d spend more time with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54:53.339" idx="8">
    <p:pos x="1869" y="3606"/>
    <p:text>confuse end of statement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55:56.835" idx="9">
    <p:pos x="2072" y="3501"/>
    <p:text>change word ordering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57:07.236" idx="10">
    <p:pos x="2408" y="3494"/>
    <p:text>ommit article</p:text>
    <p:extLst>
      <p:ext uri="{C676402C-5697-4E1C-873F-D02D1690AC5C}">
        <p15:threadingInfo xmlns:p15="http://schemas.microsoft.com/office/powerpoint/2012/main" timeZoneBias="300"/>
      </p:ext>
    </p:extLst>
  </p:cm>
  <p:cm authorId="1" dt="2021-04-07T20:59:27.929" idx="11">
    <p:pos x="2289" y="3606"/>
    <p:text>add object pronoun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00:59.461" idx="12">
    <p:pos x="1728" y="3792"/>
    <p:text>ommit that clause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02:33.706" idx="13">
    <p:pos x="2603" y="3792"/>
    <p:text>ommit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27:20.872" idx="15">
    <p:pos x="398" y="3979"/>
    <p:text>add a comma before and change word (do you mean now?)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28:51.337" idx="16">
    <p:pos x="209" y="3979"/>
    <p:text>add comma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29:19.177" idx="17">
    <p:pos x="3112" y="3979"/>
    <p:text>add clause (that)</p:text>
    <p:extLst>
      <p:ext uri="{C676402C-5697-4E1C-873F-D02D1690AC5C}">
        <p15:threadingInfo xmlns:p15="http://schemas.microsoft.com/office/powerpoint/2012/main" timeZoneBias="300"/>
      </p:ext>
    </p:extLst>
  </p:cm>
  <p:cm authorId="1" dt="2021-04-07T21:31:26.404" idx="18">
    <p:pos x="1624" y="4182"/>
    <p:text>add a verb (like develop)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Going back to the past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a lot to me,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wish would be to have the opportunity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change several things that went wrong in my life, or to defend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myself more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people who were not very kind to me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to be able to spend time with my grandfather because he did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I miss a lot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One of the things that I want to change is to have had the opportunity to decide what to study, because I'm not sure if I want to do this all my life.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On the other hand, I think that everything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happens in your life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for a reason, everything has a reason, because everything leaves you a lesson, that is why I would not want to change anything. The things that I have lived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are part of me, they have taught me to make changes and to be the person I am now.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I could use my time in another way, I would want to spend it on something that benefits me, like learning new languages, learning to play an instrument, or some new skills.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finally, I wish I had taken advantage of certain opportunities that were presented to me in my past, because some of them would have changed my way of life, one of the things that I wish I had taken advantage of is going to study elsewhere, to learn new things, but Everything has a reason, and sometimes it is better to let some things go so that better ones come.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2066306" y="6175169"/>
            <a:ext cx="581891" cy="1543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/>
          <p:cNvSpPr/>
          <p:nvPr/>
        </p:nvSpPr>
        <p:spPr>
          <a:xfrm>
            <a:off x="5175662" y="6175169"/>
            <a:ext cx="581891" cy="1543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/>
          <p:cNvSpPr/>
          <p:nvPr/>
        </p:nvSpPr>
        <p:spPr>
          <a:xfrm>
            <a:off x="771896" y="6329548"/>
            <a:ext cx="581891" cy="1543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</TotalTime>
  <Words>466</Words>
  <Application>Microsoft Office PowerPoint</Application>
  <PresentationFormat>Carta (216 x 279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50</cp:revision>
  <dcterms:created xsi:type="dcterms:W3CDTF">2020-11-25T17:14:58Z</dcterms:created>
  <dcterms:modified xsi:type="dcterms:W3CDTF">2021-04-08T02:32:37Z</dcterms:modified>
</cp:coreProperties>
</file>