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8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1" clrIdx="0">
    <p:extLst>
      <p:ext uri="{19B8F6BF-5375-455C-9EA6-DF929625EA0E}">
        <p15:presenceInfo xmlns:p15="http://schemas.microsoft.com/office/powerpoint/2012/main" userId="b0bc69ae1a6101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07T09:02:39.902" idx="1">
    <p:pos x="3568" y="4129"/>
    <p:text>ommit connector</p:text>
    <p:extLst>
      <p:ext uri="{C676402C-5697-4E1C-873F-D02D1690AC5C}">
        <p15:threadingInfo xmlns:p15="http://schemas.microsoft.com/office/powerpoint/2012/main" timeZoneBias="300"/>
      </p:ext>
    </p:extLst>
  </p:cm>
  <p:cm authorId="1" dt="2021-04-07T09:03:14.142" idx="2">
    <p:pos x="680" y="4227"/>
    <p:text>spelling barriers</p:text>
    <p:extLst>
      <p:ext uri="{C676402C-5697-4E1C-873F-D02D1690AC5C}">
        <p15:threadingInfo xmlns:p15="http://schemas.microsoft.com/office/powerpoint/2012/main" timeZoneBias="300"/>
      </p:ext>
    </p:extLst>
  </p:cm>
  <p:cm authorId="1" dt="2021-04-07T09:04:20.485" idx="3">
    <p:pos x="1369" y="4234"/>
    <p:text>but i could have won a championship (you mean this?)</p:text>
    <p:extLst>
      <p:ext uri="{C676402C-5697-4E1C-873F-D02D1690AC5C}">
        <p15:threadingInfo xmlns:p15="http://schemas.microsoft.com/office/powerpoint/2012/main" timeZoneBias="300"/>
      </p:ext>
    </p:extLst>
  </p:cm>
  <p:cm authorId="1" dt="2021-04-07T09:05:21.500" idx="4">
    <p:pos x="905" y="4219"/>
    <p:text>spelling</p:text>
    <p:extLst>
      <p:ext uri="{C676402C-5697-4E1C-873F-D02D1690AC5C}">
        <p15:threadingInfo xmlns:p15="http://schemas.microsoft.com/office/powerpoint/2012/main" timeZoneBias="300"/>
      </p:ext>
    </p:extLst>
  </p:cm>
  <p:cm authorId="1" dt="2021-04-07T09:06:14.562" idx="5">
    <p:pos x="1788" y="3501"/>
    <p:text>change verb form</p:text>
    <p:extLst>
      <p:ext uri="{C676402C-5697-4E1C-873F-D02D1690AC5C}">
        <p15:threadingInfo xmlns:p15="http://schemas.microsoft.com/office/powerpoint/2012/main" timeZoneBias="300"/>
      </p:ext>
    </p:extLst>
  </p:cm>
  <p:cm authorId="1" dt="2021-04-07T09:07:35.359" idx="6">
    <p:pos x="2222" y="3919"/>
    <p:text>change preposition</p:text>
    <p:extLst>
      <p:ext uri="{C676402C-5697-4E1C-873F-D02D1690AC5C}">
        <p15:threadingInfo xmlns:p15="http://schemas.microsoft.com/office/powerpoint/2012/main" timeZoneBias="300"/>
      </p:ext>
    </p:extLst>
  </p:cm>
  <p:cm authorId="1" dt="2021-04-07T09:08:12.827" idx="7">
    <p:pos x="456" y="4137"/>
    <p:text>spelling</p:text>
    <p:extLst>
      <p:ext uri="{C676402C-5697-4E1C-873F-D02D1690AC5C}">
        <p15:threadingInfo xmlns:p15="http://schemas.microsoft.com/office/powerpoint/2012/main" timeZoneBias="300"/>
      </p:ext>
    </p:extLst>
  </p:cm>
  <p:cm authorId="1" dt="2021-04-07T09:10:01.934" idx="8">
    <p:pos x="785" y="4369"/>
    <p:text>spelling</p:text>
    <p:extLst>
      <p:ext uri="{C676402C-5697-4E1C-873F-D02D1690AC5C}">
        <p15:threadingInfo xmlns:p15="http://schemas.microsoft.com/office/powerpoint/2012/main" timeZoneBias="300"/>
      </p:ext>
    </p:extLst>
  </p:cm>
  <p:cm authorId="1" dt="2021-04-07T09:11:25.848" idx="9">
    <p:pos x="1189" y="3994"/>
    <p:text>spelling</p:text>
    <p:extLst>
      <p:ext uri="{C676402C-5697-4E1C-873F-D02D1690AC5C}">
        <p15:threadingInfo xmlns:p15="http://schemas.microsoft.com/office/powerpoint/2012/main" timeZoneBias="300"/>
      </p:ext>
    </p:extLst>
  </p:cm>
  <p:cm authorId="1" dt="2021-04-07T09:13:32.641" idx="10">
    <p:pos x="3082" y="3411"/>
    <p:text>ommit conjuction, better if use a modal of possibility as might</p:text>
    <p:extLst>
      <p:ext uri="{C676402C-5697-4E1C-873F-D02D1690AC5C}">
        <p15:threadingInfo xmlns:p15="http://schemas.microsoft.com/office/powerpoint/2012/main" timeZoneBias="300"/>
      </p:ext>
    </p:extLst>
  </p:cm>
  <p:cm authorId="1" dt="2021-04-07T09:18:00.249" idx="11">
    <p:pos x="3082" y="3547"/>
    <p:text>remind to use wish to express desires</p:text>
    <p:extLst>
      <p:ext uri="{C676402C-5697-4E1C-873F-D02D1690AC5C}">
        <p15:threadingInfo xmlns:p15="http://schemas.microsoft.com/office/powerpoint/2012/main" timeZoneBias="300">
          <p15:parentCm authorId="1" idx="10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382331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had the chance to go back into the past what would you change?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there someone or something that you wish you hadn´t  met or lived?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could use your time differently, how would you use it?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opportunities would you have taken if they had been given to you?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23rd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118753" y="5533901"/>
            <a:ext cx="624229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chance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back in time,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wouldn’t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studied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medicine. </a:t>
            </a:r>
            <a:r>
              <a:rPr lang="es-E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Although</a:t>
            </a:r>
            <a:r>
              <a:rPr lang="es-ES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traveled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enjoyed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become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mom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chance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wouldn’t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boy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broke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time and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tell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myself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happiness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thing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parents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’ 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divorce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time in a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more and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enjoy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youth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oportunity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Exchange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certanly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I am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regretful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continue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career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gymnastic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ES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bars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s-ES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</a:t>
            </a:r>
            <a:r>
              <a:rPr lang="es-ES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and after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instead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ES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quited.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wish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weren’t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coward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After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hurt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back, I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became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again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86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503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982</TotalTime>
  <Words>380</Words>
  <Application>Microsoft Office PowerPoint</Application>
  <PresentationFormat>Carta (216 x 279 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51</cp:revision>
  <dcterms:created xsi:type="dcterms:W3CDTF">2020-11-25T17:14:58Z</dcterms:created>
  <dcterms:modified xsi:type="dcterms:W3CDTF">2021-04-07T14:18:00Z</dcterms:modified>
</cp:coreProperties>
</file>