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1" r:id="rId3"/>
    <p:sldId id="268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6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7T10:12:03.621" idx="1">
    <p:pos x="2229" y="4922"/>
    <p:text>ommit aeticle anr change word order.</p:text>
    <p:extLst>
      <p:ext uri="{C676402C-5697-4E1C-873F-D02D1690AC5C}">
        <p15:threadingInfo xmlns:p15="http://schemas.microsoft.com/office/powerpoint/2012/main" timeZoneBias="300"/>
      </p:ext>
    </p:extLst>
  </p:cm>
  <p:cm authorId="1" dt="2021-04-07T10:14:19.920" idx="2">
    <p:pos x="801" y="4810"/>
    <p:text>given with the</p:text>
    <p:extLst>
      <p:ext uri="{C676402C-5697-4E1C-873F-D02D1690AC5C}">
        <p15:threadingInfo xmlns:p15="http://schemas.microsoft.com/office/powerpoint/2012/main" timeZoneBias="300"/>
      </p:ext>
    </p:extLst>
  </p:cm>
  <p:cm authorId="1" dt="2021-04-07T10:14:58.061" idx="3">
    <p:pos x="546" y="5049"/>
    <p:text>change form of the verb</p:text>
    <p:extLst>
      <p:ext uri="{C676402C-5697-4E1C-873F-D02D1690AC5C}">
        <p15:threadingInfo xmlns:p15="http://schemas.microsoft.com/office/powerpoint/2012/main" timeZoneBias="300"/>
      </p:ext>
    </p:extLst>
  </p:cm>
  <p:cm authorId="1" dt="2021-04-07T10:16:04.206" idx="4">
    <p:pos x="2110" y="3815"/>
    <p:text>ommit conjuction, add a comma</p:text>
    <p:extLst>
      <p:ext uri="{C676402C-5697-4E1C-873F-D02D1690AC5C}">
        <p15:threadingInfo xmlns:p15="http://schemas.microsoft.com/office/powerpoint/2012/main" timeZoneBias="300"/>
      </p:ext>
    </p:extLst>
  </p:cm>
  <p:cm authorId="1" dt="2021-04-07T10:17:01.515" idx="5">
    <p:pos x="2423" y="3800"/>
    <p:text>that</p:text>
    <p:extLst>
      <p:ext uri="{C676402C-5697-4E1C-873F-D02D1690AC5C}">
        <p15:threadingInfo xmlns:p15="http://schemas.microsoft.com/office/powerpoint/2012/main" timeZoneBias="300"/>
      </p:ext>
    </p:extLst>
  </p:cm>
  <p:cm authorId="1" dt="2021-04-07T10:20:20.767" idx="6">
    <p:pos x="2439" y="4398"/>
    <p:text>I would spend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C91419FB-1D7A-49A1-9F0C-CBE029FC93F4}"/>
              </a:ext>
            </a:extLst>
          </p:cNvPr>
          <p:cNvSpPr txBox="1"/>
          <p:nvPr/>
        </p:nvSpPr>
        <p:spPr>
          <a:xfrm>
            <a:off x="1398269" y="3448615"/>
            <a:ext cx="40614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badi Extra Light" panose="020B0204020104020204" pitchFamily="34" charset="0"/>
              </a:rPr>
              <a:t>Valeria Galindo Torres</a:t>
            </a:r>
          </a:p>
          <a:p>
            <a:pPr algn="ctr"/>
            <a:endParaRPr lang="es-ES" sz="2800" dirty="0">
              <a:latin typeface="Abadi Extra Light" panose="020B0204020104020204" pitchFamily="34" charset="0"/>
            </a:endParaRPr>
          </a:p>
          <a:p>
            <a:pPr algn="ctr"/>
            <a:r>
              <a:rPr lang="es-ES" sz="2800" dirty="0">
                <a:latin typeface="Abadi Extra Light" panose="020B0204020104020204" pitchFamily="34" charset="0"/>
              </a:rPr>
              <a:t>English B2+</a:t>
            </a:r>
          </a:p>
          <a:p>
            <a:pPr algn="ctr"/>
            <a:endParaRPr lang="es-ES" sz="2800" dirty="0">
              <a:latin typeface="Abadi Extra Light" panose="020B0204020104020204" pitchFamily="34" charset="0"/>
            </a:endParaRPr>
          </a:p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March 23, 2021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13D58A81-7EB5-4132-A6FE-73897EDF4D4A}"/>
              </a:ext>
            </a:extLst>
          </p:cNvPr>
          <p:cNvSpPr txBox="1"/>
          <p:nvPr/>
        </p:nvSpPr>
        <p:spPr>
          <a:xfrm>
            <a:off x="1398270" y="1537287"/>
            <a:ext cx="4061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Abadi Extra Light" panose="020B0204020104020204" pitchFamily="34" charset="0"/>
              </a:rPr>
              <a:t>Escuela Normal de Educación Preescolar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97339D14-60BC-4AC9-AB1C-4A6021FE55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03" y="1633182"/>
            <a:ext cx="1170450" cy="87033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5F4D8226-E82D-47B6-B8C4-35ABBD6A3ED7}"/>
              </a:ext>
            </a:extLst>
          </p:cNvPr>
          <p:cNvSpPr txBox="1"/>
          <p:nvPr/>
        </p:nvSpPr>
        <p:spPr>
          <a:xfrm>
            <a:off x="1695051" y="2155448"/>
            <a:ext cx="3467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badi Extra Light" panose="020B0204020104020204" pitchFamily="34" charset="0"/>
              </a:rPr>
              <a:t>Licenciatura en Educación Preescolar</a:t>
            </a:r>
            <a:endParaRPr lang="en-US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9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82331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had the chance to go back into the past what would you change?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there someone or something that you wish you hadn´t  met or lived?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use your time differently, how would you use it?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opportunities would you have taken if they had been given to you?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5686EFA2-5C6F-4C4C-B6C4-83357D137BF8}"/>
              </a:ext>
            </a:extLst>
          </p:cNvPr>
          <p:cNvSpPr txBox="1"/>
          <p:nvPr/>
        </p:nvSpPr>
        <p:spPr>
          <a:xfrm>
            <a:off x="296883" y="5461745"/>
            <a:ext cx="6344922" cy="3064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If I had the opportunity to go back and change something, it would probably be to use the opportunities that I had to visit my grandfather and my uncle who are already in heaven. I don't feel guilty about anything, but I know there were opportunities for visits and travel that I just missed.</a:t>
            </a:r>
          </a:p>
          <a:p>
            <a:pPr algn="just">
              <a:lnSpc>
                <a:spcPct val="15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There are no people that I wish I had never met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despite many bad experiences that I had with certain people, they have helped me to grow as a person, to be a best friend and also to know how to identify when someone does not have good intentions and to identify when a friendship or relationship is not giving me anything positive.</a:t>
            </a:r>
          </a:p>
          <a:p>
            <a:pPr algn="just">
              <a:lnSpc>
                <a:spcPct val="15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If I could use my time in a different way, I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like to use it to spend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more time with my family and my boyfriend but traveling, seeing many places and enjoying life. I would also use it to help more people and animals that need help.</a:t>
            </a:r>
          </a:p>
          <a:p>
            <a:pPr algn="just">
              <a:lnSpc>
                <a:spcPct val="15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If I had been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opportunity to go on a trip to some other country for a certain time, I would do it without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doubting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no matter if it is to work or to study. I am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clearly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 person who loves to travel and would love the opportunity to see more cities and countries.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5" name="Grupo 4">
            <a:extLst>
              <a:ext uri="{FF2B5EF4-FFF2-40B4-BE49-F238E27FC236}">
                <a16:creationId xmlns="" xmlns:a16="http://schemas.microsoft.com/office/drawing/2014/main" id="{B3D29F03-CBFE-4F57-BF10-05615A2D5076}"/>
              </a:ext>
            </a:extLst>
          </p:cNvPr>
          <p:cNvGrpSpPr/>
          <p:nvPr/>
        </p:nvGrpSpPr>
        <p:grpSpPr>
          <a:xfrm>
            <a:off x="0" y="5949555"/>
            <a:ext cx="6858000" cy="535515"/>
            <a:chOff x="0" y="4422413"/>
            <a:chExt cx="6858000" cy="535515"/>
          </a:xfrm>
        </p:grpSpPr>
        <p:pic>
          <p:nvPicPr>
            <p:cNvPr id="2" name="Imagen 1">
              <a:extLst>
                <a:ext uri="{FF2B5EF4-FFF2-40B4-BE49-F238E27FC236}">
                  <a16:creationId xmlns="" xmlns:a16="http://schemas.microsoft.com/office/drawing/2014/main" id="{72C76E75-7659-46F0-8C52-D838C30500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92"/>
            <a:stretch/>
          </p:blipFill>
          <p:spPr>
            <a:xfrm>
              <a:off x="0" y="4721587"/>
              <a:ext cx="6858000" cy="236341"/>
            </a:xfrm>
            <a:prstGeom prst="rect">
              <a:avLst/>
            </a:prstGeom>
          </p:spPr>
        </p:pic>
        <p:pic>
          <p:nvPicPr>
            <p:cNvPr id="4" name="Imagen 3">
              <a:extLst>
                <a:ext uri="{FF2B5EF4-FFF2-40B4-BE49-F238E27FC236}">
                  <a16:creationId xmlns="" xmlns:a16="http://schemas.microsoft.com/office/drawing/2014/main" id="{16FF4B84-9EB2-43FD-9C42-1860B6D3F7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422413"/>
              <a:ext cx="6858000" cy="299174"/>
            </a:xfrm>
            <a:prstGeom prst="rect">
              <a:avLst/>
            </a:prstGeom>
          </p:spPr>
        </p:pic>
      </p:grp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BC2CB6E7-FE1A-4E80-9956-61618768E679}"/>
              </a:ext>
            </a:extLst>
          </p:cNvPr>
          <p:cNvSpPr txBox="1"/>
          <p:nvPr/>
        </p:nvSpPr>
        <p:spPr>
          <a:xfrm>
            <a:off x="763571" y="5439266"/>
            <a:ext cx="140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Progress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050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1566</TotalTime>
  <Words>438</Words>
  <Application>Microsoft Office PowerPoint</Application>
  <PresentationFormat>Carta (216 x 279 mm)</PresentationFormat>
  <Paragraphs>32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Abadi Extra Light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51</cp:revision>
  <dcterms:created xsi:type="dcterms:W3CDTF">2020-11-25T17:14:58Z</dcterms:created>
  <dcterms:modified xsi:type="dcterms:W3CDTF">2021-04-07T15:22:17Z</dcterms:modified>
</cp:coreProperties>
</file>