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8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5" clrIdx="0">
    <p:extLst>
      <p:ext uri="{19B8F6BF-5375-455C-9EA6-DF929625EA0E}">
        <p15:presenceInfo xmlns:p15="http://schemas.microsoft.com/office/powerpoint/2012/main" userId="b0bc69ae1a6101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07T19:52:18.089" idx="1">
    <p:pos x="1743" y="3613"/>
    <p:text>change noun form</p:text>
    <p:extLst>
      <p:ext uri="{C676402C-5697-4E1C-873F-D02D1690AC5C}">
        <p15:threadingInfo xmlns:p15="http://schemas.microsoft.com/office/powerpoint/2012/main" timeZoneBias="300"/>
      </p:ext>
    </p:extLst>
  </p:cm>
  <p:cm authorId="1" dt="2021-04-07T19:52:52.707" idx="2">
    <p:pos x="950" y="3950"/>
    <p:text>change verb form</p:text>
    <p:extLst>
      <p:ext uri="{C676402C-5697-4E1C-873F-D02D1690AC5C}">
        <p15:threadingInfo xmlns:p15="http://schemas.microsoft.com/office/powerpoint/2012/main" timeZoneBias="300"/>
      </p:ext>
    </p:extLst>
  </p:cm>
  <p:cm authorId="1" dt="2021-04-07T19:53:30.936" idx="3">
    <p:pos x="1661" y="4144"/>
    <p:text>correct spelling</p:text>
    <p:extLst>
      <p:ext uri="{C676402C-5697-4E1C-873F-D02D1690AC5C}">
        <p15:threadingInfo xmlns:p15="http://schemas.microsoft.com/office/powerpoint/2012/main" timeZoneBias="300"/>
      </p:ext>
    </p:extLst>
  </p:cm>
  <p:cm authorId="1" dt="2021-04-07T19:54:20.889" idx="4">
    <p:pos x="509" y="4802"/>
    <p:text>correct spelling</p:text>
    <p:extLst>
      <p:ext uri="{C676402C-5697-4E1C-873F-D02D1690AC5C}">
        <p15:threadingInfo xmlns:p15="http://schemas.microsoft.com/office/powerpoint/2012/main" timeZoneBias="300"/>
      </p:ext>
    </p:extLst>
  </p:cm>
  <p:cm authorId="1" dt="2021-04-07T19:54:51.999" idx="5">
    <p:pos x="1533" y="4997"/>
    <p:text>add comma</p:text>
    <p:extLst>
      <p:ext uri="{C676402C-5697-4E1C-873F-D02D1690AC5C}">
        <p15:threadingInfo xmlns:p15="http://schemas.microsoft.com/office/powerpoint/2012/main" timeZoneBias="300"/>
      </p:ext>
    </p:extLst>
  </p:cm>
  <p:cm authorId="1" dt="2021-04-07T19:57:26.395" idx="6">
    <p:pos x="172" y="3762"/>
    <p:text>change verb form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00:23.461" idx="7">
    <p:pos x="3209" y="4129"/>
    <p:text>hard to get the idea you are exposing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03:11.635" idx="8">
    <p:pos x="3650" y="3980"/>
    <p:text>change the verb form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04:56.481" idx="9">
    <p:pos x="2386" y="4294"/>
    <p:text>suggest to use a modal of possibility with the third conditional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08:33.266" idx="10">
    <p:pos x="210" y="4481"/>
    <p:text>change conjuction (conjuction of result, so)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11:48.828" idx="11">
    <p:pos x="464" y="4473"/>
    <p:text>change modal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12:18.050" idx="12">
    <p:pos x="2260" y="4668"/>
    <p:text>change conjuction (conjuction of alternative)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14:50.622" idx="13">
    <p:pos x="995" y="4630"/>
    <p:text>use comma instead conjuction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16:14.513" idx="14">
    <p:pos x="845" y="5027"/>
    <p:text>that I would not have let go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18:01.607" idx="15">
    <p:pos x="3022" y="5169"/>
    <p:text>hard to get the idea you are exposing, I suggesto to use modals to express desire an re-structure better this statement.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382331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had the chance to go back into the past what would you change?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there someone or something that you wish you hadn´t  met or lived?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could use your time differently, how would you use it?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opportunities would you have taken if they had been given to you?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23rd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118753" y="5533901"/>
            <a:ext cx="66145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dirty="0" err="1"/>
              <a:t>If</a:t>
            </a:r>
            <a:r>
              <a:rPr lang="es-US" dirty="0"/>
              <a:t> I </a:t>
            </a:r>
            <a:r>
              <a:rPr lang="es-US" dirty="0" err="1"/>
              <a:t>could</a:t>
            </a:r>
            <a:r>
              <a:rPr lang="es-US" dirty="0"/>
              <a:t> </a:t>
            </a:r>
            <a:r>
              <a:rPr lang="es-US" dirty="0" err="1"/>
              <a:t>go</a:t>
            </a:r>
            <a:r>
              <a:rPr lang="es-US" dirty="0"/>
              <a:t> back in time </a:t>
            </a:r>
            <a:r>
              <a:rPr lang="es-US" dirty="0" err="1"/>
              <a:t>I’ll</a:t>
            </a:r>
            <a:r>
              <a:rPr lang="es-US" dirty="0"/>
              <a:t> </a:t>
            </a:r>
            <a:r>
              <a:rPr lang="es-US" dirty="0" err="1"/>
              <a:t>probably</a:t>
            </a:r>
            <a:r>
              <a:rPr lang="es-US" dirty="0"/>
              <a:t> </a:t>
            </a:r>
            <a:r>
              <a:rPr lang="es-US" dirty="0" err="1"/>
              <a:t>change</a:t>
            </a:r>
            <a:r>
              <a:rPr lang="es-US" dirty="0"/>
              <a:t> </a:t>
            </a:r>
            <a:r>
              <a:rPr lang="es-US" dirty="0" err="1"/>
              <a:t>all</a:t>
            </a:r>
            <a:r>
              <a:rPr lang="es-US" dirty="0"/>
              <a:t> </a:t>
            </a:r>
            <a:r>
              <a:rPr lang="es-US" dirty="0" err="1"/>
              <a:t>the</a:t>
            </a:r>
            <a:r>
              <a:rPr lang="es-US" dirty="0"/>
              <a:t> times I </a:t>
            </a:r>
            <a:r>
              <a:rPr lang="es-US" dirty="0" err="1"/>
              <a:t>felt</a:t>
            </a:r>
            <a:r>
              <a:rPr lang="es-US" dirty="0"/>
              <a:t> </a:t>
            </a:r>
            <a:r>
              <a:rPr lang="es-US" dirty="0" err="1"/>
              <a:t>bad</a:t>
            </a:r>
            <a:r>
              <a:rPr lang="es-US" dirty="0"/>
              <a:t> </a:t>
            </a:r>
            <a:r>
              <a:rPr lang="es-US" dirty="0" err="1"/>
              <a:t>about</a:t>
            </a:r>
            <a:r>
              <a:rPr lang="es-US" dirty="0"/>
              <a:t> </a:t>
            </a:r>
            <a:r>
              <a:rPr lang="es-US" dirty="0" err="1"/>
              <a:t>myself</a:t>
            </a:r>
            <a:r>
              <a:rPr lang="es-US" dirty="0"/>
              <a:t> </a:t>
            </a:r>
            <a:r>
              <a:rPr lang="es-US" dirty="0" err="1"/>
              <a:t>for</a:t>
            </a:r>
            <a:r>
              <a:rPr lang="es-US" dirty="0"/>
              <a:t> </a:t>
            </a:r>
            <a:r>
              <a:rPr lang="es-US" dirty="0" err="1">
                <a:solidFill>
                  <a:srgbClr val="FF0000"/>
                </a:solidFill>
              </a:rPr>
              <a:t>others</a:t>
            </a:r>
            <a:r>
              <a:rPr lang="es-US" dirty="0">
                <a:solidFill>
                  <a:srgbClr val="FF0000"/>
                </a:solidFill>
              </a:rPr>
              <a:t> </a:t>
            </a:r>
            <a:r>
              <a:rPr lang="es-US" dirty="0" err="1">
                <a:solidFill>
                  <a:srgbClr val="FF0000"/>
                </a:solidFill>
              </a:rPr>
              <a:t>people</a:t>
            </a:r>
            <a:r>
              <a:rPr lang="es-US" dirty="0">
                <a:solidFill>
                  <a:srgbClr val="FF0000"/>
                </a:solidFill>
              </a:rPr>
              <a:t> </a:t>
            </a:r>
            <a:r>
              <a:rPr lang="es-US" dirty="0" err="1"/>
              <a:t>comments</a:t>
            </a:r>
            <a:r>
              <a:rPr lang="es-US" dirty="0"/>
              <a:t> </a:t>
            </a:r>
            <a:r>
              <a:rPr lang="es-US" dirty="0" err="1"/>
              <a:t>about</a:t>
            </a:r>
            <a:r>
              <a:rPr lang="es-US" dirty="0"/>
              <a:t> me and </a:t>
            </a:r>
            <a:r>
              <a:rPr lang="es-US" dirty="0" err="1"/>
              <a:t>my</a:t>
            </a:r>
            <a:r>
              <a:rPr lang="es-US" dirty="0"/>
              <a:t> </a:t>
            </a:r>
            <a:r>
              <a:rPr lang="es-US" dirty="0" err="1"/>
              <a:t>way</a:t>
            </a:r>
            <a:r>
              <a:rPr lang="es-US" dirty="0"/>
              <a:t> </a:t>
            </a:r>
            <a:r>
              <a:rPr lang="es-US" dirty="0" err="1"/>
              <a:t>to</a:t>
            </a:r>
            <a:r>
              <a:rPr lang="es-US" dirty="0"/>
              <a:t> </a:t>
            </a:r>
            <a:r>
              <a:rPr lang="es-US" dirty="0">
                <a:solidFill>
                  <a:srgbClr val="FF0000"/>
                </a:solidFill>
              </a:rPr>
              <a:t>be</a:t>
            </a:r>
            <a:r>
              <a:rPr lang="es-US" dirty="0"/>
              <a:t>. </a:t>
            </a:r>
            <a:r>
              <a:rPr lang="es-US" u="sng" dirty="0"/>
              <a:t>I </a:t>
            </a:r>
            <a:r>
              <a:rPr lang="es-US" u="sng" dirty="0" err="1"/>
              <a:t>will</a:t>
            </a:r>
            <a:r>
              <a:rPr lang="es-US" u="sng" dirty="0"/>
              <a:t> </a:t>
            </a:r>
            <a:r>
              <a:rPr lang="es-US" u="sng" dirty="0" err="1"/>
              <a:t>not</a:t>
            </a:r>
            <a:r>
              <a:rPr lang="es-US" u="sng" dirty="0"/>
              <a:t> </a:t>
            </a:r>
            <a:r>
              <a:rPr lang="es-US" u="sng" dirty="0" err="1"/>
              <a:t>change</a:t>
            </a:r>
            <a:r>
              <a:rPr lang="es-US" u="sng" dirty="0"/>
              <a:t> </a:t>
            </a:r>
            <a:r>
              <a:rPr lang="es-US" u="sng" dirty="0" err="1"/>
              <a:t>the</a:t>
            </a:r>
            <a:r>
              <a:rPr lang="es-US" u="sng" dirty="0"/>
              <a:t> </a:t>
            </a:r>
            <a:r>
              <a:rPr lang="es-US" u="sng" dirty="0" err="1"/>
              <a:t>fact</a:t>
            </a:r>
            <a:r>
              <a:rPr lang="es-US" u="sng" dirty="0"/>
              <a:t> of meeting </a:t>
            </a:r>
            <a:r>
              <a:rPr lang="es-US" u="sng" dirty="0" err="1"/>
              <a:t>someone</a:t>
            </a:r>
            <a:r>
              <a:rPr lang="es-US" u="sng" dirty="0"/>
              <a:t> </a:t>
            </a:r>
            <a:r>
              <a:rPr lang="es-US" u="sng" dirty="0" err="1"/>
              <a:t>becomes</a:t>
            </a:r>
            <a:r>
              <a:rPr lang="es-US" u="sng" dirty="0"/>
              <a:t> </a:t>
            </a:r>
            <a:r>
              <a:rPr lang="es-US" u="sng" dirty="0" err="1"/>
              <a:t>everything</a:t>
            </a:r>
            <a:r>
              <a:rPr lang="es-US" u="sng" dirty="0"/>
              <a:t> </a:t>
            </a:r>
            <a:r>
              <a:rPr lang="es-US" u="sng" dirty="0" err="1">
                <a:solidFill>
                  <a:srgbClr val="FF0000"/>
                </a:solidFill>
              </a:rPr>
              <a:t>have</a:t>
            </a:r>
            <a:r>
              <a:rPr lang="es-US" u="sng" dirty="0"/>
              <a:t> a </a:t>
            </a:r>
            <a:r>
              <a:rPr lang="es-US" u="sng" dirty="0" err="1"/>
              <a:t>reason</a:t>
            </a:r>
            <a:r>
              <a:rPr lang="es-US" u="sng" dirty="0"/>
              <a:t> and a </a:t>
            </a:r>
            <a:r>
              <a:rPr lang="es-US" u="sng" dirty="0" err="1"/>
              <a:t>lesson</a:t>
            </a:r>
            <a:r>
              <a:rPr lang="es-US" u="sng" dirty="0"/>
              <a:t> in </a:t>
            </a:r>
            <a:r>
              <a:rPr lang="es-US" u="sng" dirty="0" err="1"/>
              <a:t>our</a:t>
            </a:r>
            <a:r>
              <a:rPr lang="es-US" u="sng" dirty="0"/>
              <a:t> </a:t>
            </a:r>
            <a:r>
              <a:rPr lang="es-US" u="sng" dirty="0" err="1"/>
              <a:t>lifetime</a:t>
            </a:r>
            <a:r>
              <a:rPr lang="es-US" dirty="0"/>
              <a:t>, </a:t>
            </a:r>
            <a:r>
              <a:rPr lang="es-US" dirty="0" err="1"/>
              <a:t>but</a:t>
            </a:r>
            <a:r>
              <a:rPr lang="es-US" dirty="0"/>
              <a:t> I </a:t>
            </a:r>
            <a:r>
              <a:rPr lang="es-US" dirty="0" err="1">
                <a:solidFill>
                  <a:srgbClr val="FF0000"/>
                </a:solidFill>
              </a:rPr>
              <a:t>wil</a:t>
            </a:r>
            <a:r>
              <a:rPr lang="es-US" dirty="0" err="1"/>
              <a:t>l</a:t>
            </a:r>
            <a:r>
              <a:rPr lang="es-US" dirty="0"/>
              <a:t> </a:t>
            </a:r>
            <a:r>
              <a:rPr lang="es-US" dirty="0" err="1"/>
              <a:t>definitely</a:t>
            </a:r>
            <a:r>
              <a:rPr lang="es-US" dirty="0"/>
              <a:t> </a:t>
            </a:r>
            <a:r>
              <a:rPr lang="es-US" dirty="0" err="1"/>
              <a:t>avoid</a:t>
            </a:r>
            <a:r>
              <a:rPr lang="es-US" dirty="0"/>
              <a:t> </a:t>
            </a:r>
            <a:r>
              <a:rPr lang="es-US" dirty="0" err="1"/>
              <a:t>going</a:t>
            </a:r>
            <a:r>
              <a:rPr lang="es-US" dirty="0"/>
              <a:t> </a:t>
            </a:r>
            <a:r>
              <a:rPr lang="es-US" dirty="0" err="1">
                <a:solidFill>
                  <a:srgbClr val="FF0000"/>
                </a:solidFill>
              </a:rPr>
              <a:t>though</a:t>
            </a:r>
            <a:r>
              <a:rPr lang="es-US" dirty="0"/>
              <a:t> a </a:t>
            </a:r>
            <a:r>
              <a:rPr lang="es-US" dirty="0" err="1"/>
              <a:t>painful</a:t>
            </a:r>
            <a:r>
              <a:rPr lang="es-US" dirty="0"/>
              <a:t> </a:t>
            </a:r>
            <a:r>
              <a:rPr lang="es-US" dirty="0" err="1"/>
              <a:t>surgery</a:t>
            </a:r>
            <a:r>
              <a:rPr lang="es-US" dirty="0"/>
              <a:t>. </a:t>
            </a:r>
            <a:r>
              <a:rPr lang="es-US" dirty="0" err="1"/>
              <a:t>If</a:t>
            </a:r>
            <a:r>
              <a:rPr lang="es-US" dirty="0"/>
              <a:t> I </a:t>
            </a:r>
            <a:r>
              <a:rPr lang="es-US" dirty="0" err="1">
                <a:solidFill>
                  <a:srgbClr val="FF0000"/>
                </a:solidFill>
              </a:rPr>
              <a:t>had</a:t>
            </a:r>
            <a:r>
              <a:rPr lang="es-US" dirty="0"/>
              <a:t> </a:t>
            </a:r>
            <a:r>
              <a:rPr lang="es-US" dirty="0" err="1"/>
              <a:t>the</a:t>
            </a:r>
            <a:r>
              <a:rPr lang="es-US" dirty="0"/>
              <a:t> chance </a:t>
            </a:r>
            <a:r>
              <a:rPr lang="es-US" dirty="0" err="1"/>
              <a:t>to</a:t>
            </a:r>
            <a:r>
              <a:rPr lang="es-US" dirty="0"/>
              <a:t> use </a:t>
            </a:r>
            <a:r>
              <a:rPr lang="es-US" dirty="0" err="1"/>
              <a:t>my</a:t>
            </a:r>
            <a:r>
              <a:rPr lang="es-US" dirty="0"/>
              <a:t> time in a </a:t>
            </a:r>
            <a:r>
              <a:rPr lang="es-US" dirty="0" err="1"/>
              <a:t>different</a:t>
            </a:r>
            <a:r>
              <a:rPr lang="es-US" dirty="0"/>
              <a:t> </a:t>
            </a:r>
            <a:r>
              <a:rPr lang="es-US" dirty="0" err="1"/>
              <a:t>way</a:t>
            </a:r>
            <a:r>
              <a:rPr lang="es-US" dirty="0"/>
              <a:t> I </a:t>
            </a:r>
            <a:r>
              <a:rPr lang="es-US" u="sng" dirty="0" err="1">
                <a:solidFill>
                  <a:srgbClr val="FF0000"/>
                </a:solidFill>
              </a:rPr>
              <a:t>probably</a:t>
            </a:r>
            <a:r>
              <a:rPr lang="es-US" dirty="0"/>
              <a:t> </a:t>
            </a:r>
            <a:r>
              <a:rPr lang="es-US" dirty="0" err="1"/>
              <a:t>would</a:t>
            </a:r>
            <a:r>
              <a:rPr lang="es-US" dirty="0"/>
              <a:t> be more </a:t>
            </a:r>
            <a:r>
              <a:rPr lang="es-US" dirty="0" err="1"/>
              <a:t>organized</a:t>
            </a:r>
            <a:r>
              <a:rPr lang="es-US" dirty="0"/>
              <a:t> </a:t>
            </a:r>
            <a:r>
              <a:rPr lang="es-US" dirty="0">
                <a:solidFill>
                  <a:srgbClr val="FF0000"/>
                </a:solidFill>
              </a:rPr>
              <a:t>and</a:t>
            </a:r>
            <a:r>
              <a:rPr lang="es-US" dirty="0"/>
              <a:t> </a:t>
            </a:r>
            <a:r>
              <a:rPr lang="es-US" dirty="0">
                <a:solidFill>
                  <a:srgbClr val="FF0000"/>
                </a:solidFill>
              </a:rPr>
              <a:t>can </a:t>
            </a:r>
            <a:r>
              <a:rPr lang="es-US" dirty="0" err="1"/>
              <a:t>go</a:t>
            </a:r>
            <a:r>
              <a:rPr lang="es-US" dirty="0"/>
              <a:t> </a:t>
            </a:r>
            <a:r>
              <a:rPr lang="es-US" dirty="0" err="1"/>
              <a:t>through</a:t>
            </a:r>
            <a:r>
              <a:rPr lang="es-US" dirty="0"/>
              <a:t> a </a:t>
            </a:r>
            <a:r>
              <a:rPr lang="es-US" dirty="0" err="1"/>
              <a:t>lot</a:t>
            </a:r>
            <a:r>
              <a:rPr lang="es-US" dirty="0"/>
              <a:t> of </a:t>
            </a:r>
            <a:r>
              <a:rPr lang="es-US" dirty="0" err="1"/>
              <a:t>different</a:t>
            </a:r>
            <a:r>
              <a:rPr lang="es-US" dirty="0"/>
              <a:t> </a:t>
            </a:r>
            <a:r>
              <a:rPr lang="es-US" dirty="0" err="1"/>
              <a:t>activities</a:t>
            </a:r>
            <a:r>
              <a:rPr lang="es-US" dirty="0"/>
              <a:t> </a:t>
            </a:r>
            <a:r>
              <a:rPr lang="es-US" dirty="0" err="1"/>
              <a:t>daily</a:t>
            </a:r>
            <a:r>
              <a:rPr lang="es-US" dirty="0"/>
              <a:t>, </a:t>
            </a:r>
            <a:r>
              <a:rPr lang="es-US" dirty="0" err="1"/>
              <a:t>like</a:t>
            </a:r>
            <a:r>
              <a:rPr lang="es-US" dirty="0"/>
              <a:t> </a:t>
            </a:r>
            <a:r>
              <a:rPr lang="es-US" dirty="0" err="1"/>
              <a:t>drums</a:t>
            </a:r>
            <a:r>
              <a:rPr lang="es-US" dirty="0"/>
              <a:t> </a:t>
            </a:r>
            <a:r>
              <a:rPr lang="es-US" dirty="0" err="1"/>
              <a:t>class</a:t>
            </a:r>
            <a:r>
              <a:rPr lang="es-US" dirty="0"/>
              <a:t>, </a:t>
            </a:r>
            <a:r>
              <a:rPr lang="es-US" dirty="0" err="1"/>
              <a:t>chinese</a:t>
            </a:r>
            <a:r>
              <a:rPr lang="es-US" dirty="0"/>
              <a:t> </a:t>
            </a:r>
            <a:r>
              <a:rPr lang="es-US" dirty="0" err="1"/>
              <a:t>class</a:t>
            </a:r>
            <a:r>
              <a:rPr lang="es-US" dirty="0"/>
              <a:t> </a:t>
            </a:r>
            <a:r>
              <a:rPr lang="es-US" dirty="0">
                <a:solidFill>
                  <a:srgbClr val="FF0000"/>
                </a:solidFill>
              </a:rPr>
              <a:t>and</a:t>
            </a:r>
            <a:r>
              <a:rPr lang="es-US" dirty="0"/>
              <a:t> </a:t>
            </a:r>
            <a:r>
              <a:rPr lang="es-US" dirty="0" err="1"/>
              <a:t>work</a:t>
            </a:r>
            <a:r>
              <a:rPr lang="es-US" dirty="0"/>
              <a:t> more </a:t>
            </a:r>
            <a:r>
              <a:rPr lang="es-US" dirty="0" err="1"/>
              <a:t>hours</a:t>
            </a:r>
            <a:r>
              <a:rPr lang="es-US" dirty="0"/>
              <a:t> </a:t>
            </a:r>
            <a:r>
              <a:rPr lang="es-US" dirty="0">
                <a:solidFill>
                  <a:srgbClr val="FF0000"/>
                </a:solidFill>
              </a:rPr>
              <a:t>and </a:t>
            </a:r>
            <a:r>
              <a:rPr lang="es-US" dirty="0" err="1"/>
              <a:t>even</a:t>
            </a:r>
            <a:r>
              <a:rPr lang="es-US" dirty="0"/>
              <a:t> </a:t>
            </a:r>
            <a:r>
              <a:rPr lang="es-US" dirty="0" err="1"/>
              <a:t>doing</a:t>
            </a:r>
            <a:r>
              <a:rPr lang="es-US" dirty="0"/>
              <a:t> </a:t>
            </a:r>
            <a:r>
              <a:rPr lang="es-US" dirty="0" err="1"/>
              <a:t>exercise</a:t>
            </a:r>
            <a:r>
              <a:rPr lang="es-US" dirty="0"/>
              <a:t>.</a:t>
            </a:r>
          </a:p>
          <a:p>
            <a:r>
              <a:rPr lang="es-US" dirty="0" err="1">
                <a:solidFill>
                  <a:srgbClr val="FF0000"/>
                </a:solidFill>
              </a:rPr>
              <a:t>Deffinetly</a:t>
            </a:r>
            <a:r>
              <a:rPr lang="es-US" dirty="0"/>
              <a:t> </a:t>
            </a:r>
            <a:r>
              <a:rPr lang="es-US" dirty="0" err="1"/>
              <a:t>staying</a:t>
            </a:r>
            <a:r>
              <a:rPr lang="es-US" dirty="0"/>
              <a:t> more time at </a:t>
            </a:r>
            <a:r>
              <a:rPr lang="es-US" dirty="0" err="1"/>
              <a:t>Canada</a:t>
            </a:r>
            <a:r>
              <a:rPr lang="es-US" dirty="0"/>
              <a:t> </a:t>
            </a:r>
            <a:r>
              <a:rPr lang="es-US" dirty="0" err="1"/>
              <a:t>is</a:t>
            </a:r>
            <a:r>
              <a:rPr lang="es-US" dirty="0"/>
              <a:t> </a:t>
            </a:r>
            <a:r>
              <a:rPr lang="es-US" dirty="0" err="1"/>
              <a:t>one</a:t>
            </a:r>
            <a:r>
              <a:rPr lang="es-US" dirty="0"/>
              <a:t> </a:t>
            </a:r>
            <a:r>
              <a:rPr lang="es-US" dirty="0" err="1"/>
              <a:t>opportunity</a:t>
            </a:r>
            <a:r>
              <a:rPr lang="es-US" dirty="0"/>
              <a:t> </a:t>
            </a:r>
            <a:r>
              <a:rPr lang="es-US" u="sng" dirty="0" err="1"/>
              <a:t>that</a:t>
            </a:r>
            <a:r>
              <a:rPr lang="es-US" u="sng" dirty="0"/>
              <a:t> I </a:t>
            </a:r>
            <a:r>
              <a:rPr lang="es-US" u="sng" dirty="0" err="1"/>
              <a:t>wouldn’t</a:t>
            </a:r>
            <a:r>
              <a:rPr lang="es-US" u="sng" dirty="0"/>
              <a:t> </a:t>
            </a:r>
            <a:r>
              <a:rPr lang="es-US" u="sng" dirty="0" err="1"/>
              <a:t>let</a:t>
            </a:r>
            <a:r>
              <a:rPr lang="es-US" u="sng" dirty="0"/>
              <a:t> </a:t>
            </a:r>
            <a:r>
              <a:rPr lang="es-US" u="sng" dirty="0" err="1"/>
              <a:t>go</a:t>
            </a:r>
            <a:r>
              <a:rPr lang="es-US" dirty="0"/>
              <a:t>, of </a:t>
            </a:r>
            <a:r>
              <a:rPr lang="es-US" u="sng" dirty="0" err="1"/>
              <a:t>course</a:t>
            </a:r>
            <a:r>
              <a:rPr lang="es-US" u="sng" dirty="0"/>
              <a:t> </a:t>
            </a:r>
            <a:r>
              <a:rPr lang="es-US" u="sng" dirty="0" err="1"/>
              <a:t>money</a:t>
            </a:r>
            <a:r>
              <a:rPr lang="es-US" u="sng" dirty="0"/>
              <a:t> </a:t>
            </a:r>
            <a:r>
              <a:rPr lang="es-US" u="sng" dirty="0" err="1"/>
              <a:t>is</a:t>
            </a:r>
            <a:r>
              <a:rPr lang="es-US" u="sng" dirty="0"/>
              <a:t> </a:t>
            </a:r>
            <a:r>
              <a:rPr lang="es-US" u="sng" dirty="0" err="1"/>
              <a:t>everything</a:t>
            </a:r>
            <a:r>
              <a:rPr lang="es-US" u="sng" dirty="0"/>
              <a:t> and in </a:t>
            </a:r>
            <a:r>
              <a:rPr lang="es-US" u="sng" dirty="0" err="1"/>
              <a:t>that</a:t>
            </a:r>
            <a:r>
              <a:rPr lang="es-US" u="sng" dirty="0"/>
              <a:t> time </a:t>
            </a:r>
            <a:r>
              <a:rPr lang="es-US" u="sng" dirty="0" err="1"/>
              <a:t>it</a:t>
            </a:r>
            <a:r>
              <a:rPr lang="es-US" u="sng" dirty="0"/>
              <a:t> </a:t>
            </a:r>
            <a:r>
              <a:rPr lang="es-US" u="sng" dirty="0" err="1"/>
              <a:t>was</a:t>
            </a:r>
            <a:r>
              <a:rPr lang="es-US" u="sng" dirty="0"/>
              <a:t> </a:t>
            </a:r>
            <a:r>
              <a:rPr lang="es-US" u="sng" dirty="0" err="1"/>
              <a:t>impossible</a:t>
            </a:r>
            <a:r>
              <a:rPr lang="es-US" u="sng" dirty="0"/>
              <a:t> </a:t>
            </a:r>
            <a:r>
              <a:rPr lang="es-US" u="sng" dirty="0" err="1"/>
              <a:t>to</a:t>
            </a:r>
            <a:r>
              <a:rPr lang="es-US" u="sng" dirty="0"/>
              <a:t> </a:t>
            </a:r>
            <a:r>
              <a:rPr lang="es-US" u="sng" dirty="0" err="1"/>
              <a:t>stay</a:t>
            </a:r>
            <a:r>
              <a:rPr lang="es-US" u="sng" dirty="0"/>
              <a:t> more time in </a:t>
            </a:r>
            <a:r>
              <a:rPr lang="es-US" u="sng" dirty="0" err="1"/>
              <a:t>that</a:t>
            </a:r>
            <a:r>
              <a:rPr lang="es-US" u="sng" dirty="0"/>
              <a:t> </a:t>
            </a:r>
            <a:r>
              <a:rPr lang="es-US" u="sng" dirty="0" err="1"/>
              <a:t>fantastic</a:t>
            </a:r>
            <a:r>
              <a:rPr lang="es-US" u="sng" dirty="0"/>
              <a:t> place.</a:t>
            </a:r>
            <a:endParaRPr lang="es-MX" u="sng" dirty="0"/>
          </a:p>
        </p:txBody>
      </p:sp>
    </p:spTree>
    <p:extLst>
      <p:ext uri="{BB962C8B-B14F-4D97-AF65-F5344CB8AC3E}">
        <p14:creationId xmlns:p14="http://schemas.microsoft.com/office/powerpoint/2010/main" val="3309186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503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1189</TotalTime>
  <Words>323</Words>
  <Application>Microsoft Office PowerPoint</Application>
  <PresentationFormat>Carta (216 x 279 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48</cp:revision>
  <dcterms:created xsi:type="dcterms:W3CDTF">2020-11-25T17:14:58Z</dcterms:created>
  <dcterms:modified xsi:type="dcterms:W3CDTF">2021-04-08T01:19:16Z</dcterms:modified>
</cp:coreProperties>
</file>