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2" r:id="rId3"/>
    <p:sldId id="269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100" d="100"/>
          <a:sy n="100" d="100"/>
        </p:scale>
        <p:origin x="1056" y="-1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85285859-8B18-45EF-96BF-E0A9D3FA1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36" y="52392"/>
            <a:ext cx="58417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46A306-3661-40B4-BDCA-F9DF101EA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024" y="1966113"/>
            <a:ext cx="5993949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Materia: inglés B2 online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Profra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.: Mayela Alejandra del Carmen Gaona Garc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WRITING ASIGNMENT 3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 </a:t>
            </a:r>
            <a:r>
              <a:rPr kumimoji="0" lang="es-MX" altLang="es-MX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Yazmin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Tellez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Fuentes 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N.L. 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Sexto semestre Secci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 de </a:t>
            </a:r>
            <a:r>
              <a:rPr kumimoji="0" lang="en-US" altLang="es-MX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abril</a:t>
            </a:r>
            <a:r>
              <a:rPr kumimoji="0" lang="en-US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2021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7" descr="http://187.160.244.18/sistema/Data/tareas/enep-00041/_Logos/escudo.jpg">
            <a:extLst>
              <a:ext uri="{FF2B5EF4-FFF2-40B4-BE49-F238E27FC236}">
                <a16:creationId xmlns:a16="http://schemas.microsoft.com/office/drawing/2014/main" id="{26709C7C-A2C2-4DB9-B789-9F8C3823D2C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626" y="375557"/>
            <a:ext cx="1896745" cy="1405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297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68574" y="223377"/>
          <a:ext cx="6541190" cy="437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1-5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anyone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a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disability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disability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you had the chance  to contribute in any way for the benefit of people with disabilities?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could have helped people with disabilities what would you have done?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been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adapted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disabilities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83127" y="4743594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207819" y="5533901"/>
            <a:ext cx="66145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Answering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question,yes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I’ve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has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disability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sister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intelectual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disability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born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problema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oxygen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reaching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brain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though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mundane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disability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fun-loving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ever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though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can,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contribute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as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havedonate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whenever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can, and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become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studious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so in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can be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can.</a:t>
            </a:r>
          </a:p>
          <a:p>
            <a:pPr algn="just"/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asume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opened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Foundation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so I can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sister’s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disability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unfathomable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reasin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I’m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studying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professor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OK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they’re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rest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conclude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doesn’t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adopted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disabilities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mean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yeah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handicapped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ramps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progress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cities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wheelmap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blindsquare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etc. </a:t>
            </a:r>
          </a:p>
          <a:p>
            <a:pPr algn="just"/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can do more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r>
              <a:rPr lang="es-MX" sz="10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7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1735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984</TotalTime>
  <Words>475</Words>
  <Application>Microsoft Office PowerPoint</Application>
  <PresentationFormat>Carta (216 x 279 mm)</PresentationFormat>
  <Paragraphs>43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YAZMIN TELLEZ FUENTES</cp:lastModifiedBy>
  <cp:revision>49</cp:revision>
  <dcterms:created xsi:type="dcterms:W3CDTF">2020-11-25T17:14:58Z</dcterms:created>
  <dcterms:modified xsi:type="dcterms:W3CDTF">2021-04-12T22:49:09Z</dcterms:modified>
</cp:coreProperties>
</file>