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62" r:id="rId3"/>
    <p:sldId id="269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4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7T10:40:02.721" idx="1">
    <p:pos x="2760" y="3508"/>
    <p:text>spelling correction</p:text>
    <p:extLst>
      <p:ext uri="{C676402C-5697-4E1C-873F-D02D1690AC5C}">
        <p15:threadingInfo xmlns:p15="http://schemas.microsoft.com/office/powerpoint/2012/main" timeZoneBias="300"/>
      </p:ext>
    </p:extLst>
  </p:cm>
  <p:cm authorId="1" dt="2021-04-27T10:40:36.524" idx="2">
    <p:pos x="3411" y="3725"/>
    <p:text>spelling correction</p:text>
    <p:extLst>
      <p:ext uri="{C676402C-5697-4E1C-873F-D02D1690AC5C}">
        <p15:threadingInfo xmlns:p15="http://schemas.microsoft.com/office/powerpoint/2012/main" timeZoneBias="300"/>
      </p:ext>
    </p:extLst>
  </p:cm>
  <p:cm authorId="1" dt="2021-04-27T10:42:07.694" idx="3">
    <p:pos x="4204" y="3935"/>
    <p:text>ommit article</p:text>
    <p:extLst>
      <p:ext uri="{C676402C-5697-4E1C-873F-D02D1690AC5C}">
        <p15:threadingInfo xmlns:p15="http://schemas.microsoft.com/office/powerpoint/2012/main" timeZoneBias="300"/>
      </p:ext>
    </p:extLst>
  </p:cm>
  <p:cm authorId="1" dt="2021-04-27T10:42:44.679" idx="4">
    <p:pos x="1997" y="4571"/>
    <p:text>change verb form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338F36-4A22-4204-87D5-2952A6E2B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4384433"/>
            <a:ext cx="5829300" cy="4489938"/>
          </a:xfrm>
        </p:spPr>
        <p:txBody>
          <a:bodyPr>
            <a:normAutofit fontScale="90000"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i="1" dirty="0">
                <a:latin typeface="Arial" panose="020B0604020202020204" pitchFamily="34" charset="0"/>
                <a:cs typeface="Arial" panose="020B0604020202020204" pitchFamily="34" charset="0"/>
              </a:rPr>
              <a:t>Ciclo 2020 – 2021</a:t>
            </a: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Alumna: Dibeth Atziri Carreón</a:t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García</a:t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Curso: ENGLISH B2+ ONLINE</a:t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“English </a:t>
            </a:r>
            <a:r>
              <a:rPr lang="es-MX" sz="31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3100" dirty="0"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FAC6FDC-CF5F-4D5C-9ABB-0740646270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97" r="15350"/>
          <a:stretch/>
        </p:blipFill>
        <p:spPr>
          <a:xfrm>
            <a:off x="2555631" y="2185117"/>
            <a:ext cx="1899138" cy="219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02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09919"/>
              </p:ext>
            </p:extLst>
          </p:nvPr>
        </p:nvGraphicFramePr>
        <p:xfrm>
          <a:off x="168574" y="223377"/>
          <a:ext cx="6541190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you had the chance  to contribute in any way for the benefit of people with disabilities?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have helped people with disabilities what would you have done?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adapted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disabilities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 do know a few people with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them are </a:t>
            </a:r>
            <a:r>
              <a:rPr lang="es-MX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secomd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cousins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I have a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cousin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that has down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syndrome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and she is the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cutest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! She loves to play and she is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troublemaker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I also have a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cousin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that has body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paralysis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so he is not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move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But, don’t 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asume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he can’t do anything! He loves to sing and play with all the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When I was in Elementary school, I would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volunteer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hang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out and spend time with 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s-MX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kids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I always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so much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with them, it was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unfathomable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how other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never wanted to play with them.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If I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people with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 would have just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tried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to make them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and not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discriminated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against. They already know they are different and they don’t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other people to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remind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them of that. Plus, they are very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fun-loving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my city has a lot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that </a:t>
            </a:r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protects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people with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and I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admit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it’s great! No one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left out because they have different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capabilities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It has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them to not be miserable and start being active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Also,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they have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ramps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people to be a part of school and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7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173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1053</TotalTime>
  <Words>442</Words>
  <Application>Microsoft Office PowerPoint</Application>
  <PresentationFormat>Carta (216 x 279 mm)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Escuela Normal de Educación Preescolar Ciclo 2020 – 2021      Alumna: Dibeth Atziri Carreón Teacher: Mayela Alejandra del Carmen Gaona García  Curso: ENGLISH B2+ ONLINE  “English Writing Activity”  Unit 1.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47</cp:revision>
  <dcterms:created xsi:type="dcterms:W3CDTF">2020-11-25T17:14:58Z</dcterms:created>
  <dcterms:modified xsi:type="dcterms:W3CDTF">2021-04-27T15:43:02Z</dcterms:modified>
</cp:coreProperties>
</file>