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70" r:id="rId2"/>
    <p:sldId id="262" r:id="rId3"/>
    <p:sldId id="269" r:id="rId4"/>
  </p:sldIdLst>
  <p:sldSz cx="6858000" cy="9144000" type="letter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uenta Microsoft" initials="CM" lastIdx="4" clrIdx="0">
    <p:extLst>
      <p:ext uri="{19B8F6BF-5375-455C-9EA6-DF929625EA0E}">
        <p15:presenceInfo xmlns:p15="http://schemas.microsoft.com/office/powerpoint/2012/main" userId="b0bc69ae1a6101e3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5A2D9"/>
    <a:srgbClr val="3484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 snapToGrid="0">
      <p:cViewPr varScale="1">
        <p:scale>
          <a:sx n="80" d="100"/>
          <a:sy n="80" d="100"/>
        </p:scale>
        <p:origin x="82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04-27T10:40:02.721" idx="1">
    <p:pos x="2760" y="3508"/>
    <p:text>spelling correction</p:text>
    <p:extLst>
      <p:ext uri="{C676402C-5697-4E1C-873F-D02D1690AC5C}">
        <p15:threadingInfo xmlns:p15="http://schemas.microsoft.com/office/powerpoint/2012/main" timeZoneBias="300"/>
      </p:ext>
    </p:extLst>
  </p:cm>
  <p:cm authorId="1" dt="2021-04-27T10:40:36.524" idx="2">
    <p:pos x="3411" y="3725"/>
    <p:text>spelling correction</p:text>
    <p:extLst>
      <p:ext uri="{C676402C-5697-4E1C-873F-D02D1690AC5C}">
        <p15:threadingInfo xmlns:p15="http://schemas.microsoft.com/office/powerpoint/2012/main" timeZoneBias="300"/>
      </p:ext>
    </p:extLst>
  </p:cm>
  <p:cm authorId="1" dt="2021-04-27T10:42:07.694" idx="3">
    <p:pos x="4204" y="3935"/>
    <p:text>ommit article</p:text>
    <p:extLst>
      <p:ext uri="{C676402C-5697-4E1C-873F-D02D1690AC5C}">
        <p15:threadingInfo xmlns:p15="http://schemas.microsoft.com/office/powerpoint/2012/main" timeZoneBias="300"/>
      </p:ext>
    </p:extLst>
  </p:cm>
  <p:cm authorId="1" dt="2021-04-27T10:42:44.679" idx="4">
    <p:pos x="1997" y="4571"/>
    <p:text>change verb form</p:text>
    <p:extLst>
      <p:ext uri="{C676402C-5697-4E1C-873F-D02D1690AC5C}">
        <p15:threadingInfo xmlns:p15="http://schemas.microsoft.com/office/powerpoint/2012/main" timeZoneBias="30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BCDA-0285-4F3A-9089-8913FB70B44D}" type="datetimeFigureOut">
              <a:rPr lang="es-MX" smtClean="0"/>
              <a:t>27/04/2021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075703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BCDA-0285-4F3A-9089-8913FB70B44D}" type="datetimeFigureOut">
              <a:rPr lang="es-MX" smtClean="0"/>
              <a:t>27/04/2021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686472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BCDA-0285-4F3A-9089-8913FB70B44D}" type="datetimeFigureOut">
              <a:rPr lang="es-MX" smtClean="0"/>
              <a:t>27/04/2021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481119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BCDA-0285-4F3A-9089-8913FB70B44D}" type="datetimeFigureOut">
              <a:rPr lang="es-MX" smtClean="0"/>
              <a:t>27/04/2021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080148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BCDA-0285-4F3A-9089-8913FB70B44D}" type="datetimeFigureOut">
              <a:rPr lang="es-MX" smtClean="0"/>
              <a:t>27/04/2021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831564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BCDA-0285-4F3A-9089-8913FB70B44D}" type="datetimeFigureOut">
              <a:rPr lang="es-MX" smtClean="0"/>
              <a:t>27/04/2021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079093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BCDA-0285-4F3A-9089-8913FB70B44D}" type="datetimeFigureOut">
              <a:rPr lang="es-MX" smtClean="0"/>
              <a:t>27/04/2021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237674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BCDA-0285-4F3A-9089-8913FB70B44D}" type="datetimeFigureOut">
              <a:rPr lang="es-MX" smtClean="0"/>
              <a:t>27/04/2021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118882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BCDA-0285-4F3A-9089-8913FB70B44D}" type="datetimeFigureOut">
              <a:rPr lang="es-MX" smtClean="0"/>
              <a:t>27/04/2021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406999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BCDA-0285-4F3A-9089-8913FB70B44D}" type="datetimeFigureOut">
              <a:rPr lang="es-MX" smtClean="0"/>
              <a:t>27/04/2021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141014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BCDA-0285-4F3A-9089-8913FB70B44D}" type="datetimeFigureOut">
              <a:rPr lang="es-MX" smtClean="0"/>
              <a:t>27/04/2021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036500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21BCDA-0285-4F3A-9089-8913FB70B44D}" type="datetimeFigureOut">
              <a:rPr lang="es-MX" smtClean="0"/>
              <a:t>27/04/2021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49619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A0338F36-4A22-4204-87D5-2952A6E2B8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4350" y="4384433"/>
            <a:ext cx="5829300" cy="4489938"/>
          </a:xfrm>
        </p:spPr>
        <p:txBody>
          <a:bodyPr>
            <a:normAutofit fontScale="90000"/>
          </a:bodyPr>
          <a:lstStyle/>
          <a:p>
            <a:r>
              <a:rPr lang="es-MX" sz="4000" dirty="0">
                <a:latin typeface="Arial" panose="020B0604020202020204" pitchFamily="34" charset="0"/>
                <a:cs typeface="Arial" panose="020B0604020202020204" pitchFamily="34" charset="0"/>
              </a:rPr>
              <a:t>Escuela Normal de Educación Preescolar</a:t>
            </a:r>
            <a:br>
              <a:rPr lang="es-MX" sz="4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4000" i="1" dirty="0">
                <a:latin typeface="Arial" panose="020B0604020202020204" pitchFamily="34" charset="0"/>
                <a:cs typeface="Arial" panose="020B0604020202020204" pitchFamily="34" charset="0"/>
              </a:rPr>
              <a:t>Ciclo 2020 – 2021</a:t>
            </a:r>
            <a:r>
              <a:rPr lang="es-MX" sz="48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4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48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4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48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4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48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4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48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4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48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4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3100" dirty="0">
                <a:latin typeface="Arial" panose="020B0604020202020204" pitchFamily="34" charset="0"/>
                <a:cs typeface="Arial" panose="020B0604020202020204" pitchFamily="34" charset="0"/>
              </a:rPr>
              <a:t>Alumna: Dibeth Atziri Carreón</a:t>
            </a:r>
            <a:br>
              <a:rPr lang="es-MX" sz="31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3100" dirty="0">
                <a:latin typeface="Arial" panose="020B0604020202020204" pitchFamily="34" charset="0"/>
                <a:cs typeface="Arial" panose="020B0604020202020204" pitchFamily="34" charset="0"/>
              </a:rPr>
              <a:t>Teacher: Mayela Alejandra del Carmen Gaona García</a:t>
            </a:r>
            <a:br>
              <a:rPr lang="es-MX" sz="31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31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31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3100" dirty="0">
                <a:latin typeface="Arial" panose="020B0604020202020204" pitchFamily="34" charset="0"/>
                <a:cs typeface="Arial" panose="020B0604020202020204" pitchFamily="34" charset="0"/>
              </a:rPr>
              <a:t>Curso: ENGLISH B2+ ONLINE</a:t>
            </a:r>
            <a:br>
              <a:rPr lang="es-MX" sz="31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31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31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3100" dirty="0">
                <a:latin typeface="Arial" panose="020B0604020202020204" pitchFamily="34" charset="0"/>
                <a:cs typeface="Arial" panose="020B0604020202020204" pitchFamily="34" charset="0"/>
              </a:rPr>
              <a:t>“English </a:t>
            </a:r>
            <a:r>
              <a:rPr lang="es-MX" sz="3100" dirty="0" err="1">
                <a:latin typeface="Arial" panose="020B0604020202020204" pitchFamily="34" charset="0"/>
                <a:cs typeface="Arial" panose="020B0604020202020204" pitchFamily="34" charset="0"/>
              </a:rPr>
              <a:t>Writing</a:t>
            </a:r>
            <a:r>
              <a:rPr lang="es-MX" sz="3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100" dirty="0" err="1">
                <a:latin typeface="Arial" panose="020B0604020202020204" pitchFamily="34" charset="0"/>
                <a:cs typeface="Arial" panose="020B0604020202020204" pitchFamily="34" charset="0"/>
              </a:rPr>
              <a:t>Activity</a:t>
            </a:r>
            <a:r>
              <a:rPr lang="es-MX" sz="3100" dirty="0"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  <a:br>
              <a:rPr lang="es-MX" sz="31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31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31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3100" dirty="0" err="1">
                <a:latin typeface="Arial" panose="020B0604020202020204" pitchFamily="34" charset="0"/>
                <a:cs typeface="Arial" panose="020B0604020202020204" pitchFamily="34" charset="0"/>
              </a:rPr>
              <a:t>Unit</a:t>
            </a:r>
            <a:r>
              <a:rPr lang="es-MX" sz="3100" dirty="0">
                <a:latin typeface="Arial" panose="020B0604020202020204" pitchFamily="34" charset="0"/>
                <a:cs typeface="Arial" panose="020B0604020202020204" pitchFamily="34" charset="0"/>
              </a:rPr>
              <a:t> 1.</a:t>
            </a:r>
            <a:r>
              <a:rPr lang="es-MX" sz="48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48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MX" dirty="0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xmlns="" id="{FFAC6FDC-CF5F-4D5C-9ABB-07406462704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0497" r="15350"/>
          <a:stretch/>
        </p:blipFill>
        <p:spPr>
          <a:xfrm>
            <a:off x="2555631" y="2185117"/>
            <a:ext cx="1899138" cy="21993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00246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509919"/>
              </p:ext>
            </p:extLst>
          </p:nvPr>
        </p:nvGraphicFramePr>
        <p:xfrm>
          <a:off x="168574" y="223377"/>
          <a:ext cx="6541190" cy="4373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029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00089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693228">
                <a:tc>
                  <a:txBody>
                    <a:bodyPr/>
                    <a:lstStyle/>
                    <a:p>
                      <a:pPr algn="l"/>
                      <a:r>
                        <a:rPr lang="es-MX" sz="12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Writing</a:t>
                      </a:r>
                      <a:r>
                        <a:rPr lang="es-MX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r>
                        <a:rPr lang="es-MX" sz="12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Speaking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Assignment</a:t>
                      </a:r>
                      <a:endParaRPr lang="es-MX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5A2D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es-MX" sz="13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Write</a:t>
                      </a:r>
                      <a:r>
                        <a:rPr lang="es-MX" sz="13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 </a:t>
                      </a:r>
                      <a:r>
                        <a:rPr lang="es-MX" sz="13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paragraph</a:t>
                      </a:r>
                      <a:r>
                        <a:rPr lang="es-MX" sz="13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of 10 </a:t>
                      </a:r>
                      <a:r>
                        <a:rPr lang="es-MX" sz="13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lines</a:t>
                      </a:r>
                      <a:r>
                        <a:rPr lang="es-MX" sz="13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min.  </a:t>
                      </a:r>
                      <a:r>
                        <a:rPr lang="es-MX" sz="13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  <a:r>
                        <a:rPr lang="es-MX" sz="13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nswering</a:t>
                      </a:r>
                      <a:r>
                        <a:rPr lang="es-MX" sz="13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es-MX" sz="13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</a:t>
                      </a:r>
                      <a:r>
                        <a:rPr lang="es-MX" sz="13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3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following</a:t>
                      </a:r>
                      <a:r>
                        <a:rPr lang="es-MX" sz="13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3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questions</a:t>
                      </a:r>
                      <a:r>
                        <a:rPr lang="es-MX" sz="13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</a:t>
                      </a:r>
                      <a:r>
                        <a:rPr lang="es-MX" sz="13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</a:t>
                      </a:r>
                    </a:p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es-MX" sz="13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Support</a:t>
                      </a:r>
                      <a:r>
                        <a:rPr lang="es-MX" sz="13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es-MX" sz="13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your</a:t>
                      </a:r>
                      <a:r>
                        <a:rPr lang="es-MX" sz="13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3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pharagraph</a:t>
                      </a:r>
                      <a:r>
                        <a:rPr lang="es-MX" sz="13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3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with</a:t>
                      </a:r>
                      <a:r>
                        <a:rPr lang="es-MX" sz="13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3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</a:t>
                      </a:r>
                      <a:r>
                        <a:rPr lang="es-MX" sz="13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3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grammar</a:t>
                      </a:r>
                      <a:r>
                        <a:rPr lang="es-MX" sz="13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and  </a:t>
                      </a:r>
                      <a:r>
                        <a:rPr lang="es-MX" sz="13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vocabulary</a:t>
                      </a:r>
                      <a:r>
                        <a:rPr lang="es-MX" sz="13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of  </a:t>
                      </a:r>
                      <a:r>
                        <a:rPr lang="es-MX" sz="13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Unit</a:t>
                      </a:r>
                      <a:r>
                        <a:rPr lang="es-MX" sz="13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9 </a:t>
                      </a:r>
                      <a:r>
                        <a:rPr lang="es-MX" sz="13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lessons</a:t>
                      </a:r>
                      <a:r>
                        <a:rPr lang="es-MX" sz="13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1-5</a:t>
                      </a:r>
                    </a:p>
                    <a:p>
                      <a:pPr marL="285750" indent="-285750" algn="l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s-MX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know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anyone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who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has a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disability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?</a:t>
                      </a:r>
                      <a:r>
                        <a:rPr lang="es-MX" sz="14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b="0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Who</a:t>
                      </a:r>
                      <a:r>
                        <a:rPr lang="es-MX" sz="14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b="0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is</a:t>
                      </a:r>
                      <a:r>
                        <a:rPr lang="es-MX" sz="14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b="0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it</a:t>
                      </a:r>
                      <a:r>
                        <a:rPr lang="es-MX" sz="14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and </a:t>
                      </a:r>
                      <a:r>
                        <a:rPr lang="es-MX" sz="1400" b="0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what</a:t>
                      </a:r>
                      <a:r>
                        <a:rPr lang="es-MX" sz="14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b="0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is</a:t>
                      </a:r>
                      <a:r>
                        <a:rPr lang="es-MX" sz="14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b="0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his</a:t>
                      </a:r>
                      <a:r>
                        <a:rPr lang="es-MX" sz="14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r>
                        <a:rPr lang="es-MX" sz="1400" b="0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her</a:t>
                      </a:r>
                      <a:r>
                        <a:rPr lang="es-MX" sz="14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b="0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disability</a:t>
                      </a:r>
                      <a:r>
                        <a:rPr lang="es-MX" sz="14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?</a:t>
                      </a:r>
                    </a:p>
                    <a:p>
                      <a:pPr marL="285750" indent="-285750" algn="l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Have you had the chance  to contribute in any way for the benefit of people with disabilities?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If you could have helped people with disabilities what would you have done?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85750" indent="-285750" algn="l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s-MX" sz="1400" b="0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How</a:t>
                      </a:r>
                      <a:r>
                        <a:rPr lang="es-MX" sz="14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has </a:t>
                      </a:r>
                      <a:r>
                        <a:rPr lang="es-MX" sz="1400" b="0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your</a:t>
                      </a:r>
                      <a:r>
                        <a:rPr lang="es-MX" sz="14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b="0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city</a:t>
                      </a:r>
                      <a:r>
                        <a:rPr lang="es-MX" sz="14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b="0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been</a:t>
                      </a:r>
                      <a:r>
                        <a:rPr lang="es-MX" sz="14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b="0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adapted</a:t>
                      </a:r>
                      <a:r>
                        <a:rPr lang="es-MX" sz="14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b="0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</a:t>
                      </a:r>
                      <a:r>
                        <a:rPr lang="es-MX" sz="14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b="0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help</a:t>
                      </a:r>
                      <a:r>
                        <a:rPr lang="es-MX" sz="14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b="0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people</a:t>
                      </a:r>
                      <a:r>
                        <a:rPr lang="es-MX" sz="14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b="0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with</a:t>
                      </a:r>
                      <a:r>
                        <a:rPr lang="es-MX" sz="14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b="0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disabilities</a:t>
                      </a:r>
                      <a:r>
                        <a:rPr lang="es-MX" sz="14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?</a:t>
                      </a:r>
                    </a:p>
                    <a:p>
                      <a:pPr algn="ctr"/>
                      <a:endParaRPr lang="es-MX" sz="9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6608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Due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date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5A2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April</a:t>
                      </a:r>
                      <a:r>
                        <a:rPr lang="es-MX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13th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90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4" name="CuadroTexto 3"/>
          <p:cNvSpPr txBox="1"/>
          <p:nvPr/>
        </p:nvSpPr>
        <p:spPr>
          <a:xfrm>
            <a:off x="83127" y="4743594"/>
            <a:ext cx="37310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err="1"/>
              <a:t>Your</a:t>
            </a:r>
            <a:r>
              <a:rPr lang="es-MX" dirty="0"/>
              <a:t> </a:t>
            </a:r>
            <a:r>
              <a:rPr lang="es-MX" dirty="0" err="1"/>
              <a:t>Paragraph</a:t>
            </a:r>
            <a:r>
              <a:rPr lang="es-MX" dirty="0"/>
              <a:t> </a:t>
            </a:r>
            <a:r>
              <a:rPr lang="es-MX" dirty="0" err="1"/>
              <a:t>here</a:t>
            </a:r>
            <a:r>
              <a:rPr lang="es-MX" dirty="0"/>
              <a:t>: (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Font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arial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10,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margin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1 </a:t>
            </a:r>
            <a:r>
              <a:rPr lang="es-MX" dirty="0"/>
              <a:t>)</a:t>
            </a:r>
          </a:p>
        </p:txBody>
      </p:sp>
      <p:sp>
        <p:nvSpPr>
          <p:cNvPr id="5" name="Flecha derecha 4"/>
          <p:cNvSpPr/>
          <p:nvPr/>
        </p:nvSpPr>
        <p:spPr>
          <a:xfrm>
            <a:off x="296883" y="5070764"/>
            <a:ext cx="475013" cy="32063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" name="CuadroTexto 5"/>
          <p:cNvSpPr txBox="1"/>
          <p:nvPr/>
        </p:nvSpPr>
        <p:spPr>
          <a:xfrm>
            <a:off x="207819" y="5533901"/>
            <a:ext cx="6614556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I do know a few people with </a:t>
            </a:r>
            <a:r>
              <a:rPr lang="es-MX" sz="1100" dirty="0" err="1">
                <a:latin typeface="Arial" panose="020B0604020202020204" pitchFamily="34" charset="0"/>
                <a:cs typeface="Arial" panose="020B0604020202020204" pitchFamily="34" charset="0"/>
              </a:rPr>
              <a:t>disabilities</a:t>
            </a: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MX" sz="1100" dirty="0" err="1">
                <a:latin typeface="Arial" panose="020B0604020202020204" pitchFamily="34" charset="0"/>
                <a:cs typeface="Arial" panose="020B0604020202020204" pitchFamily="34" charset="0"/>
              </a:rPr>
              <a:t>most</a:t>
            </a: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 of them are </a:t>
            </a:r>
            <a:r>
              <a:rPr lang="es-MX" sz="11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secomd</a:t>
            </a:r>
            <a:r>
              <a:rPr lang="es-MX" sz="11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s-MX" sz="1100" dirty="0" err="1">
                <a:latin typeface="Arial" panose="020B0604020202020204" pitchFamily="34" charset="0"/>
                <a:cs typeface="Arial" panose="020B0604020202020204" pitchFamily="34" charset="0"/>
              </a:rPr>
              <a:t>third</a:t>
            </a: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100" dirty="0" err="1">
                <a:latin typeface="Arial" panose="020B0604020202020204" pitchFamily="34" charset="0"/>
                <a:cs typeface="Arial" panose="020B0604020202020204" pitchFamily="34" charset="0"/>
              </a:rPr>
              <a:t>cousins</a:t>
            </a: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. I have a </a:t>
            </a:r>
            <a:r>
              <a:rPr lang="es-MX" sz="1100" dirty="0" err="1">
                <a:latin typeface="Arial" panose="020B0604020202020204" pitchFamily="34" charset="0"/>
                <a:cs typeface="Arial" panose="020B0604020202020204" pitchFamily="34" charset="0"/>
              </a:rPr>
              <a:t>cousin</a:t>
            </a: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 that has down </a:t>
            </a:r>
            <a:r>
              <a:rPr lang="es-MX" sz="1100" dirty="0" err="1">
                <a:latin typeface="Arial" panose="020B0604020202020204" pitchFamily="34" charset="0"/>
                <a:cs typeface="Arial" panose="020B0604020202020204" pitchFamily="34" charset="0"/>
              </a:rPr>
              <a:t>syndrome</a:t>
            </a: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 and she is the </a:t>
            </a:r>
            <a:r>
              <a:rPr lang="es-MX" sz="1100" dirty="0" err="1">
                <a:latin typeface="Arial" panose="020B0604020202020204" pitchFamily="34" charset="0"/>
                <a:cs typeface="Arial" panose="020B0604020202020204" pitchFamily="34" charset="0"/>
              </a:rPr>
              <a:t>cutest</a:t>
            </a: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! She loves to play and she is </a:t>
            </a:r>
            <a:r>
              <a:rPr lang="es-MX" sz="1100" dirty="0" err="1">
                <a:latin typeface="Arial" panose="020B0604020202020204" pitchFamily="34" charset="0"/>
                <a:cs typeface="Arial" panose="020B0604020202020204" pitchFamily="34" charset="0"/>
              </a:rPr>
              <a:t>such</a:t>
            </a: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s-MX" sz="1100" dirty="0" err="1">
                <a:latin typeface="Arial" panose="020B0604020202020204" pitchFamily="34" charset="0"/>
                <a:cs typeface="Arial" panose="020B0604020202020204" pitchFamily="34" charset="0"/>
              </a:rPr>
              <a:t>troublemaker</a:t>
            </a: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. I also have a </a:t>
            </a:r>
            <a:r>
              <a:rPr lang="es-MX" sz="1100" dirty="0" err="1">
                <a:latin typeface="Arial" panose="020B0604020202020204" pitchFamily="34" charset="0"/>
                <a:cs typeface="Arial" panose="020B0604020202020204" pitchFamily="34" charset="0"/>
              </a:rPr>
              <a:t>cousin</a:t>
            </a: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 that has body </a:t>
            </a:r>
            <a:r>
              <a:rPr lang="es-MX" sz="1100" dirty="0" err="1">
                <a:latin typeface="Arial" panose="020B0604020202020204" pitchFamily="34" charset="0"/>
                <a:cs typeface="Arial" panose="020B0604020202020204" pitchFamily="34" charset="0"/>
              </a:rPr>
              <a:t>paralysis</a:t>
            </a: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, so he is not </a:t>
            </a:r>
            <a:r>
              <a:rPr lang="es-MX" sz="1100" dirty="0" err="1">
                <a:latin typeface="Arial" panose="020B0604020202020204" pitchFamily="34" charset="0"/>
                <a:cs typeface="Arial" panose="020B0604020202020204" pitchFamily="34" charset="0"/>
              </a:rPr>
              <a:t>able</a:t>
            </a: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 to </a:t>
            </a:r>
            <a:r>
              <a:rPr lang="es-MX" sz="1100" dirty="0" err="1">
                <a:latin typeface="Arial" panose="020B0604020202020204" pitchFamily="34" charset="0"/>
                <a:cs typeface="Arial" panose="020B0604020202020204" pitchFamily="34" charset="0"/>
              </a:rPr>
              <a:t>move</a:t>
            </a: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. But, don’t </a:t>
            </a:r>
            <a:r>
              <a:rPr lang="es-MX" sz="11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asume </a:t>
            </a: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he can’t do anything! He loves to sing and play with all the </a:t>
            </a:r>
            <a:r>
              <a:rPr lang="es-MX" sz="1100" dirty="0" err="1">
                <a:latin typeface="Arial" panose="020B0604020202020204" pitchFamily="34" charset="0"/>
                <a:cs typeface="Arial" panose="020B0604020202020204" pitchFamily="34" charset="0"/>
              </a:rPr>
              <a:t>kids</a:t>
            </a: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When I was in Elementary school, I would </a:t>
            </a:r>
            <a:r>
              <a:rPr lang="es-MX" sz="1100" dirty="0" err="1">
                <a:latin typeface="Arial" panose="020B0604020202020204" pitchFamily="34" charset="0"/>
                <a:cs typeface="Arial" panose="020B0604020202020204" pitchFamily="34" charset="0"/>
              </a:rPr>
              <a:t>volunteer</a:t>
            </a: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 to </a:t>
            </a:r>
            <a:r>
              <a:rPr lang="es-MX" sz="1100" dirty="0" err="1">
                <a:latin typeface="Arial" panose="020B0604020202020204" pitchFamily="34" charset="0"/>
                <a:cs typeface="Arial" panose="020B0604020202020204" pitchFamily="34" charset="0"/>
              </a:rPr>
              <a:t>hang</a:t>
            </a: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 out and spend time with </a:t>
            </a:r>
            <a:r>
              <a:rPr lang="es-MX" sz="11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s-MX" sz="11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special</a:t>
            </a:r>
            <a:r>
              <a:rPr lang="es-MX" sz="11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1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needs</a:t>
            </a:r>
            <a:r>
              <a:rPr lang="es-MX" sz="11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100" dirty="0" err="1">
                <a:latin typeface="Arial" panose="020B0604020202020204" pitchFamily="34" charset="0"/>
                <a:cs typeface="Arial" panose="020B0604020202020204" pitchFamily="34" charset="0"/>
              </a:rPr>
              <a:t>children</a:t>
            </a: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 or </a:t>
            </a:r>
            <a:r>
              <a:rPr lang="es-MX" sz="1100" dirty="0" err="1">
                <a:latin typeface="Arial" panose="020B0604020202020204" pitchFamily="34" charset="0"/>
                <a:cs typeface="Arial" panose="020B0604020202020204" pitchFamily="34" charset="0"/>
              </a:rPr>
              <a:t>kids</a:t>
            </a: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 with </a:t>
            </a:r>
            <a:r>
              <a:rPr lang="es-MX" sz="1100" dirty="0" err="1">
                <a:latin typeface="Arial" panose="020B0604020202020204" pitchFamily="34" charset="0"/>
                <a:cs typeface="Arial" panose="020B0604020202020204" pitchFamily="34" charset="0"/>
              </a:rPr>
              <a:t>disabilities</a:t>
            </a: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. I always </a:t>
            </a:r>
            <a:r>
              <a:rPr lang="es-MX" sz="1100" dirty="0" err="1">
                <a:latin typeface="Arial" panose="020B0604020202020204" pitchFamily="34" charset="0"/>
                <a:cs typeface="Arial" panose="020B0604020202020204" pitchFamily="34" charset="0"/>
              </a:rPr>
              <a:t>had</a:t>
            </a: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 so much </a:t>
            </a:r>
            <a:r>
              <a:rPr lang="es-MX" sz="1100" dirty="0" err="1">
                <a:latin typeface="Arial" panose="020B0604020202020204" pitchFamily="34" charset="0"/>
                <a:cs typeface="Arial" panose="020B0604020202020204" pitchFamily="34" charset="0"/>
              </a:rPr>
              <a:t>fun</a:t>
            </a: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 with them, it was </a:t>
            </a:r>
            <a:r>
              <a:rPr lang="es-MX" sz="1100" dirty="0" err="1">
                <a:latin typeface="Arial" panose="020B0604020202020204" pitchFamily="34" charset="0"/>
                <a:cs typeface="Arial" panose="020B0604020202020204" pitchFamily="34" charset="0"/>
              </a:rPr>
              <a:t>unfathomable</a:t>
            </a: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 to </a:t>
            </a:r>
            <a:r>
              <a:rPr lang="es-MX" sz="1100" dirty="0" err="1">
                <a:latin typeface="Arial" panose="020B0604020202020204" pitchFamily="34" charset="0"/>
                <a:cs typeface="Arial" panose="020B0604020202020204" pitchFamily="34" charset="0"/>
              </a:rPr>
              <a:t>think</a:t>
            </a: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 how other </a:t>
            </a:r>
            <a:r>
              <a:rPr lang="es-MX" sz="1100" dirty="0" err="1">
                <a:latin typeface="Arial" panose="020B0604020202020204" pitchFamily="34" charset="0"/>
                <a:cs typeface="Arial" panose="020B0604020202020204" pitchFamily="34" charset="0"/>
              </a:rPr>
              <a:t>children</a:t>
            </a: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 never wanted to play with them.</a:t>
            </a:r>
          </a:p>
          <a:p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If I </a:t>
            </a:r>
            <a:r>
              <a:rPr lang="es-MX" sz="1100" dirty="0" err="1">
                <a:latin typeface="Arial" panose="020B0604020202020204" pitchFamily="34" charset="0"/>
                <a:cs typeface="Arial" panose="020B0604020202020204" pitchFamily="34" charset="0"/>
              </a:rPr>
              <a:t>could</a:t>
            </a: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 have </a:t>
            </a:r>
            <a:r>
              <a:rPr lang="es-MX" sz="1100" dirty="0" err="1">
                <a:latin typeface="Arial" panose="020B0604020202020204" pitchFamily="34" charset="0"/>
                <a:cs typeface="Arial" panose="020B0604020202020204" pitchFamily="34" charset="0"/>
              </a:rPr>
              <a:t>helped</a:t>
            </a: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 people with </a:t>
            </a:r>
            <a:r>
              <a:rPr lang="es-MX" sz="1100" dirty="0" err="1">
                <a:latin typeface="Arial" panose="020B0604020202020204" pitchFamily="34" charset="0"/>
                <a:cs typeface="Arial" panose="020B0604020202020204" pitchFamily="34" charset="0"/>
              </a:rPr>
              <a:t>disabilities</a:t>
            </a: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 I would have just </a:t>
            </a:r>
            <a:r>
              <a:rPr lang="es-MX" sz="1100" dirty="0" err="1">
                <a:latin typeface="Arial" panose="020B0604020202020204" pitchFamily="34" charset="0"/>
                <a:cs typeface="Arial" panose="020B0604020202020204" pitchFamily="34" charset="0"/>
              </a:rPr>
              <a:t>tried</a:t>
            </a: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 to make them </a:t>
            </a:r>
            <a:r>
              <a:rPr lang="es-MX" sz="1100" dirty="0" err="1">
                <a:latin typeface="Arial" panose="020B0604020202020204" pitchFamily="34" charset="0"/>
                <a:cs typeface="Arial" panose="020B0604020202020204" pitchFamily="34" charset="0"/>
              </a:rPr>
              <a:t>feel</a:t>
            </a: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100" dirty="0" err="1">
                <a:latin typeface="Arial" panose="020B0604020202020204" pitchFamily="34" charset="0"/>
                <a:cs typeface="Arial" panose="020B0604020202020204" pitchFamily="34" charset="0"/>
              </a:rPr>
              <a:t>included</a:t>
            </a: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 and not </a:t>
            </a:r>
            <a:r>
              <a:rPr lang="es-MX" sz="1100" dirty="0" err="1">
                <a:latin typeface="Arial" panose="020B0604020202020204" pitchFamily="34" charset="0"/>
                <a:cs typeface="Arial" panose="020B0604020202020204" pitchFamily="34" charset="0"/>
              </a:rPr>
              <a:t>discriminated</a:t>
            </a: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 against. They already know they are different and they don’t </a:t>
            </a:r>
            <a:r>
              <a:rPr lang="es-MX" sz="1100" dirty="0" err="1">
                <a:latin typeface="Arial" panose="020B0604020202020204" pitchFamily="34" charset="0"/>
                <a:cs typeface="Arial" panose="020B0604020202020204" pitchFamily="34" charset="0"/>
              </a:rPr>
              <a:t>need</a:t>
            </a: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 other people to </a:t>
            </a:r>
            <a:r>
              <a:rPr lang="es-MX" sz="1100" dirty="0" err="1">
                <a:latin typeface="Arial" panose="020B0604020202020204" pitchFamily="34" charset="0"/>
                <a:cs typeface="Arial" panose="020B0604020202020204" pitchFamily="34" charset="0"/>
              </a:rPr>
              <a:t>remind</a:t>
            </a: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 them of that. Plus, they are very </a:t>
            </a:r>
            <a:r>
              <a:rPr lang="es-MX" sz="1100" dirty="0" err="1">
                <a:latin typeface="Arial" panose="020B0604020202020204" pitchFamily="34" charset="0"/>
                <a:cs typeface="Arial" panose="020B0604020202020204" pitchFamily="34" charset="0"/>
              </a:rPr>
              <a:t>fun-loving</a:t>
            </a: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</a:p>
          <a:p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I </a:t>
            </a:r>
            <a:r>
              <a:rPr lang="es-MX" sz="1100" dirty="0" err="1">
                <a:latin typeface="Arial" panose="020B0604020202020204" pitchFamily="34" charset="0"/>
                <a:cs typeface="Arial" panose="020B0604020202020204" pitchFamily="34" charset="0"/>
              </a:rPr>
              <a:t>believe</a:t>
            </a: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 my city has a lot of </a:t>
            </a:r>
            <a:r>
              <a:rPr lang="es-MX" sz="1100" dirty="0" err="1">
                <a:latin typeface="Arial" panose="020B0604020202020204" pitchFamily="34" charset="0"/>
                <a:cs typeface="Arial" panose="020B0604020202020204" pitchFamily="34" charset="0"/>
              </a:rPr>
              <a:t>laws</a:t>
            </a: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 that </a:t>
            </a:r>
            <a:r>
              <a:rPr lang="es-MX" sz="11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protects </a:t>
            </a: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people with </a:t>
            </a:r>
            <a:r>
              <a:rPr lang="es-MX" sz="1100" dirty="0" err="1">
                <a:latin typeface="Arial" panose="020B0604020202020204" pitchFamily="34" charset="0"/>
                <a:cs typeface="Arial" panose="020B0604020202020204" pitchFamily="34" charset="0"/>
              </a:rPr>
              <a:t>disabilities</a:t>
            </a: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100" dirty="0" err="1">
                <a:latin typeface="Arial" panose="020B0604020202020204" pitchFamily="34" charset="0"/>
                <a:cs typeface="Arial" panose="020B0604020202020204" pitchFamily="34" charset="0"/>
              </a:rPr>
              <a:t>now</a:t>
            </a: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, and I </a:t>
            </a:r>
            <a:r>
              <a:rPr lang="es-MX" sz="1100" dirty="0" err="1">
                <a:latin typeface="Arial" panose="020B0604020202020204" pitchFamily="34" charset="0"/>
                <a:cs typeface="Arial" panose="020B0604020202020204" pitchFamily="34" charset="0"/>
              </a:rPr>
              <a:t>admit</a:t>
            </a: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, it’s great! No one </a:t>
            </a:r>
            <a:r>
              <a:rPr lang="es-MX" sz="1100" dirty="0" err="1">
                <a:latin typeface="Arial" panose="020B0604020202020204" pitchFamily="34" charset="0"/>
                <a:cs typeface="Arial" panose="020B0604020202020204" pitchFamily="34" charset="0"/>
              </a:rPr>
              <a:t>should</a:t>
            </a: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100" dirty="0" err="1">
                <a:latin typeface="Arial" panose="020B0604020202020204" pitchFamily="34" charset="0"/>
                <a:cs typeface="Arial" panose="020B0604020202020204" pitchFamily="34" charset="0"/>
              </a:rPr>
              <a:t>feel</a:t>
            </a: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 left out because they have different </a:t>
            </a:r>
            <a:r>
              <a:rPr lang="es-MX" sz="1100" dirty="0" err="1">
                <a:latin typeface="Arial" panose="020B0604020202020204" pitchFamily="34" charset="0"/>
                <a:cs typeface="Arial" panose="020B0604020202020204" pitchFamily="34" charset="0"/>
              </a:rPr>
              <a:t>capabilities</a:t>
            </a: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. It has </a:t>
            </a:r>
            <a:r>
              <a:rPr lang="es-MX" sz="1100" dirty="0" err="1">
                <a:latin typeface="Arial" panose="020B0604020202020204" pitchFamily="34" charset="0"/>
                <a:cs typeface="Arial" panose="020B0604020202020204" pitchFamily="34" charset="0"/>
              </a:rPr>
              <a:t>helped</a:t>
            </a: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 them to not be miserable and start being active in </a:t>
            </a:r>
            <a:r>
              <a:rPr lang="es-MX" sz="1100" dirty="0" err="1">
                <a:latin typeface="Arial" panose="020B0604020202020204" pitchFamily="34" charset="0"/>
                <a:cs typeface="Arial" panose="020B0604020202020204" pitchFamily="34" charset="0"/>
              </a:rPr>
              <a:t>society</a:t>
            </a: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. Also, in </a:t>
            </a:r>
            <a:r>
              <a:rPr lang="es-MX" sz="1100" dirty="0" err="1">
                <a:latin typeface="Arial" panose="020B0604020202020204" pitchFamily="34" charset="0"/>
                <a:cs typeface="Arial" panose="020B0604020202020204" pitchFamily="34" charset="0"/>
              </a:rPr>
              <a:t>schools</a:t>
            </a: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 they have </a:t>
            </a:r>
            <a:r>
              <a:rPr lang="es-MX" sz="1100" dirty="0" err="1">
                <a:latin typeface="Arial" panose="020B0604020202020204" pitchFamily="34" charset="0"/>
                <a:cs typeface="Arial" panose="020B0604020202020204" pitchFamily="34" charset="0"/>
              </a:rPr>
              <a:t>ramps</a:t>
            </a: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 or </a:t>
            </a:r>
            <a:r>
              <a:rPr lang="es-MX" sz="1100" dirty="0" err="1">
                <a:latin typeface="Arial" panose="020B0604020202020204" pitchFamily="34" charset="0"/>
                <a:cs typeface="Arial" panose="020B0604020202020204" pitchFamily="34" charset="0"/>
              </a:rPr>
              <a:t>special</a:t>
            </a: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100" dirty="0" err="1">
                <a:latin typeface="Arial" panose="020B0604020202020204" pitchFamily="34" charset="0"/>
                <a:cs typeface="Arial" panose="020B0604020202020204" pitchFamily="34" charset="0"/>
              </a:rPr>
              <a:t>need</a:t>
            </a: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100" dirty="0" err="1">
                <a:latin typeface="Arial" panose="020B0604020202020204" pitchFamily="34" charset="0"/>
                <a:cs typeface="Arial" panose="020B0604020202020204" pitchFamily="34" charset="0"/>
              </a:rPr>
              <a:t>programs</a:t>
            </a: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 to </a:t>
            </a:r>
            <a:r>
              <a:rPr lang="es-MX" sz="1100" dirty="0" err="1">
                <a:latin typeface="Arial" panose="020B0604020202020204" pitchFamily="34" charset="0"/>
                <a:cs typeface="Arial" panose="020B0604020202020204" pitchFamily="34" charset="0"/>
              </a:rPr>
              <a:t>allow</a:t>
            </a: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100" dirty="0" err="1">
                <a:latin typeface="Arial" panose="020B0604020202020204" pitchFamily="34" charset="0"/>
                <a:cs typeface="Arial" panose="020B0604020202020204" pitchFamily="34" charset="0"/>
              </a:rPr>
              <a:t>these</a:t>
            </a: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 people to be a part of school and </a:t>
            </a:r>
            <a:r>
              <a:rPr lang="es-MX" sz="1100" dirty="0" err="1">
                <a:latin typeface="Arial" panose="020B0604020202020204" pitchFamily="34" charset="0"/>
                <a:cs typeface="Arial" panose="020B0604020202020204" pitchFamily="34" charset="0"/>
              </a:rPr>
              <a:t>society</a:t>
            </a: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256797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/>
          <p:cNvGraphicFramePr>
            <a:graphicFrameLocks noGrp="1"/>
          </p:cNvGraphicFramePr>
          <p:nvPr/>
        </p:nvGraphicFramePr>
        <p:xfrm>
          <a:off x="166255" y="410550"/>
          <a:ext cx="6507677" cy="3799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008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2815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6117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17826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General</a:t>
                      </a:r>
                      <a:r>
                        <a:rPr lang="es-MX" baseline="0" dirty="0"/>
                        <a:t> </a:t>
                      </a:r>
                      <a:r>
                        <a:rPr lang="es-MX" baseline="0" dirty="0" err="1"/>
                        <a:t>Requiriment</a:t>
                      </a:r>
                      <a:r>
                        <a:rPr lang="es-MX" baseline="0" dirty="0"/>
                        <a:t> </a:t>
                      </a:r>
                      <a:r>
                        <a:rPr lang="es-MX" baseline="0" dirty="0" err="1"/>
                        <a:t>format</a:t>
                      </a:r>
                      <a:r>
                        <a:rPr lang="es-MX" baseline="0" dirty="0"/>
                        <a:t> (5pts)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err="1"/>
                        <a:t>Good</a:t>
                      </a:r>
                      <a:r>
                        <a:rPr lang="es-MX" dirty="0"/>
                        <a:t> (1)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err="1"/>
                        <a:t>Satisfactory</a:t>
                      </a:r>
                      <a:r>
                        <a:rPr lang="es-MX" dirty="0"/>
                        <a:t> (.5)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Poor</a:t>
                      </a:r>
                      <a:r>
                        <a:rPr lang="es-MX" baseline="0" dirty="0"/>
                        <a:t> (0)</a:t>
                      </a:r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err="1"/>
                        <a:t>The</a:t>
                      </a:r>
                      <a:r>
                        <a:rPr lang="es-MX" dirty="0"/>
                        <a:t> </a:t>
                      </a:r>
                      <a:r>
                        <a:rPr lang="es-MX" dirty="0" err="1"/>
                        <a:t>task</a:t>
                      </a:r>
                      <a:r>
                        <a:rPr lang="es-MX" dirty="0"/>
                        <a:t> </a:t>
                      </a:r>
                      <a:r>
                        <a:rPr lang="es-MX" dirty="0" err="1"/>
                        <a:t>fulfills</a:t>
                      </a:r>
                      <a:r>
                        <a:rPr lang="es-MX" dirty="0"/>
                        <a:t> </a:t>
                      </a:r>
                      <a:r>
                        <a:rPr lang="es-MX" dirty="0" err="1"/>
                        <a:t>all</a:t>
                      </a:r>
                      <a:r>
                        <a:rPr lang="es-MX" baseline="0" dirty="0"/>
                        <a:t> </a:t>
                      </a:r>
                      <a:r>
                        <a:rPr lang="es-MX" baseline="0" dirty="0" err="1"/>
                        <a:t>grammatical</a:t>
                      </a:r>
                      <a:r>
                        <a:rPr lang="es-MX" baseline="0" dirty="0"/>
                        <a:t> </a:t>
                      </a:r>
                      <a:r>
                        <a:rPr lang="es-MX" baseline="0" dirty="0" err="1"/>
                        <a:t>elements</a:t>
                      </a:r>
                      <a:r>
                        <a:rPr lang="es-MX" baseline="0" dirty="0"/>
                        <a:t> of </a:t>
                      </a:r>
                      <a:r>
                        <a:rPr lang="es-MX" baseline="0" dirty="0" err="1"/>
                        <a:t>unit</a:t>
                      </a:r>
                      <a:r>
                        <a:rPr lang="es-MX" baseline="0" dirty="0"/>
                        <a:t> </a:t>
                      </a:r>
                      <a:r>
                        <a:rPr lang="es-MX" baseline="0" dirty="0" err="1"/>
                        <a:t>content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dirty="0" err="1"/>
                        <a:t>The</a:t>
                      </a:r>
                      <a:r>
                        <a:rPr lang="es-MX" dirty="0"/>
                        <a:t> </a:t>
                      </a:r>
                      <a:r>
                        <a:rPr lang="es-MX" dirty="0" err="1"/>
                        <a:t>task</a:t>
                      </a:r>
                      <a:r>
                        <a:rPr lang="es-MX" dirty="0"/>
                        <a:t> </a:t>
                      </a:r>
                      <a:r>
                        <a:rPr lang="es-MX" dirty="0" err="1"/>
                        <a:t>fullfills</a:t>
                      </a:r>
                      <a:r>
                        <a:rPr lang="es-MX" dirty="0"/>
                        <a:t> </a:t>
                      </a:r>
                      <a:r>
                        <a:rPr lang="es-MX" dirty="0" err="1"/>
                        <a:t>functions</a:t>
                      </a:r>
                      <a:r>
                        <a:rPr lang="es-MX" dirty="0"/>
                        <a:t> and </a:t>
                      </a:r>
                      <a:r>
                        <a:rPr lang="es-MX" dirty="0" err="1"/>
                        <a:t>vocabulary</a:t>
                      </a:r>
                      <a:r>
                        <a:rPr lang="es-MX" dirty="0"/>
                        <a:t> (4 </a:t>
                      </a:r>
                      <a:r>
                        <a:rPr lang="es-MX" dirty="0" err="1"/>
                        <a:t>words</a:t>
                      </a:r>
                      <a:r>
                        <a:rPr lang="es-MX" dirty="0"/>
                        <a:t> min) of </a:t>
                      </a:r>
                      <a:r>
                        <a:rPr lang="es-MX" dirty="0" err="1"/>
                        <a:t>the</a:t>
                      </a:r>
                      <a:r>
                        <a:rPr lang="es-MX" dirty="0"/>
                        <a:t> </a:t>
                      </a:r>
                      <a:r>
                        <a:rPr lang="es-MX" dirty="0" err="1"/>
                        <a:t>unit</a:t>
                      </a:r>
                      <a:r>
                        <a:rPr lang="es-MX" baseline="0" dirty="0"/>
                        <a:t> </a:t>
                      </a:r>
                      <a:r>
                        <a:rPr lang="es-MX" baseline="0" dirty="0" err="1"/>
                        <a:t>content</a:t>
                      </a:r>
                      <a:r>
                        <a:rPr lang="es-MX" baseline="0" dirty="0"/>
                        <a:t>.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err="1"/>
                        <a:t>The</a:t>
                      </a:r>
                      <a:r>
                        <a:rPr lang="es-MX" dirty="0"/>
                        <a:t> </a:t>
                      </a:r>
                      <a:r>
                        <a:rPr lang="es-MX" dirty="0" err="1"/>
                        <a:t>task</a:t>
                      </a:r>
                      <a:r>
                        <a:rPr lang="es-MX" dirty="0"/>
                        <a:t> </a:t>
                      </a:r>
                      <a:r>
                        <a:rPr lang="es-MX" dirty="0" err="1"/>
                        <a:t>is</a:t>
                      </a:r>
                      <a:r>
                        <a:rPr lang="es-MX" dirty="0"/>
                        <a:t> </a:t>
                      </a:r>
                      <a:r>
                        <a:rPr lang="es-MX" dirty="0" err="1"/>
                        <a:t>clear</a:t>
                      </a:r>
                      <a:r>
                        <a:rPr lang="es-MX" dirty="0"/>
                        <a:t> </a:t>
                      </a:r>
                      <a:r>
                        <a:rPr lang="es-MX" dirty="0" err="1"/>
                        <a:t>sentences</a:t>
                      </a:r>
                      <a:r>
                        <a:rPr lang="es-MX" dirty="0"/>
                        <a:t> are </a:t>
                      </a:r>
                      <a:r>
                        <a:rPr lang="es-MX" dirty="0" err="1"/>
                        <a:t>well</a:t>
                      </a:r>
                      <a:r>
                        <a:rPr lang="es-MX" dirty="0"/>
                        <a:t> </a:t>
                      </a:r>
                      <a:r>
                        <a:rPr lang="es-MX" dirty="0" err="1"/>
                        <a:t>applied</a:t>
                      </a:r>
                      <a:r>
                        <a:rPr lang="es-MX" baseline="0" dirty="0"/>
                        <a:t> in </a:t>
                      </a:r>
                      <a:r>
                        <a:rPr lang="es-MX" baseline="0" dirty="0" err="1"/>
                        <a:t>context</a:t>
                      </a:r>
                      <a:r>
                        <a:rPr lang="es-MX" baseline="0" dirty="0"/>
                        <a:t>.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/>
                        <a:t>Ideas </a:t>
                      </a:r>
                      <a:r>
                        <a:rPr lang="es-MX" dirty="0" err="1"/>
                        <a:t>flow</a:t>
                      </a:r>
                      <a:r>
                        <a:rPr lang="es-MX" dirty="0"/>
                        <a:t> in </a:t>
                      </a:r>
                      <a:r>
                        <a:rPr lang="es-MX" dirty="0" err="1"/>
                        <a:t>the</a:t>
                      </a:r>
                      <a:r>
                        <a:rPr lang="es-MX" dirty="0"/>
                        <a:t> </a:t>
                      </a:r>
                      <a:r>
                        <a:rPr lang="es-MX" dirty="0" err="1"/>
                        <a:t>paragraph</a:t>
                      </a:r>
                      <a:r>
                        <a:rPr lang="es-MX" baseline="0" dirty="0"/>
                        <a:t> and </a:t>
                      </a:r>
                      <a:r>
                        <a:rPr lang="es-MX" baseline="0" dirty="0" err="1"/>
                        <a:t>clearly</a:t>
                      </a:r>
                      <a:r>
                        <a:rPr lang="es-MX" baseline="0" dirty="0"/>
                        <a:t> </a:t>
                      </a:r>
                      <a:r>
                        <a:rPr lang="es-MX" baseline="0" dirty="0" err="1"/>
                        <a:t>support</a:t>
                      </a:r>
                      <a:r>
                        <a:rPr lang="es-MX" baseline="0" dirty="0"/>
                        <a:t> </a:t>
                      </a:r>
                      <a:r>
                        <a:rPr lang="es-MX" baseline="0" dirty="0" err="1"/>
                        <a:t>the</a:t>
                      </a:r>
                      <a:r>
                        <a:rPr lang="es-MX" baseline="0" dirty="0"/>
                        <a:t> </a:t>
                      </a:r>
                      <a:r>
                        <a:rPr lang="es-MX" baseline="0" dirty="0" err="1"/>
                        <a:t>main</a:t>
                      </a:r>
                      <a:r>
                        <a:rPr lang="es-MX" baseline="0" dirty="0"/>
                        <a:t> idea.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err="1"/>
                        <a:t>There</a:t>
                      </a:r>
                      <a:r>
                        <a:rPr lang="es-MX" dirty="0"/>
                        <a:t> are </a:t>
                      </a:r>
                      <a:r>
                        <a:rPr lang="es-MX" dirty="0" err="1"/>
                        <a:t>not</a:t>
                      </a:r>
                      <a:r>
                        <a:rPr lang="es-MX" dirty="0"/>
                        <a:t> </a:t>
                      </a:r>
                      <a:r>
                        <a:rPr lang="es-MX" dirty="0" err="1"/>
                        <a:t>errors</a:t>
                      </a:r>
                      <a:r>
                        <a:rPr lang="es-MX" baseline="0" dirty="0"/>
                        <a:t> in </a:t>
                      </a:r>
                      <a:r>
                        <a:rPr lang="es-MX" baseline="0" dirty="0" err="1"/>
                        <a:t>spelling</a:t>
                      </a:r>
                      <a:r>
                        <a:rPr lang="es-MX" baseline="0" dirty="0"/>
                        <a:t>, </a:t>
                      </a:r>
                      <a:r>
                        <a:rPr lang="es-MX" baseline="0" dirty="0" err="1"/>
                        <a:t>capitalization</a:t>
                      </a:r>
                      <a:r>
                        <a:rPr lang="es-MX" baseline="0" dirty="0"/>
                        <a:t> </a:t>
                      </a:r>
                      <a:r>
                        <a:rPr lang="es-MX" baseline="0" dirty="0" err="1"/>
                        <a:t>or</a:t>
                      </a:r>
                      <a:r>
                        <a:rPr lang="es-MX" baseline="0" dirty="0"/>
                        <a:t> </a:t>
                      </a:r>
                      <a:r>
                        <a:rPr lang="es-MX" baseline="0" dirty="0" err="1"/>
                        <a:t>puncuation</a:t>
                      </a:r>
                      <a:r>
                        <a:rPr lang="es-MX" baseline="0" dirty="0"/>
                        <a:t>.</a:t>
                      </a:r>
                      <a:endParaRPr lang="es-MX" dirty="0"/>
                    </a:p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s-MX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4117350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1053</TotalTime>
  <Words>442</Words>
  <Application>Microsoft Office PowerPoint</Application>
  <PresentationFormat>Carta (216 x 279 mm)</PresentationFormat>
  <Paragraphs>25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de Office</vt:lpstr>
      <vt:lpstr>Escuela Normal de Educación Preescolar Ciclo 2020 – 2021      Alumna: Dibeth Atziri Carreón Teacher: Mayela Alejandra del Carmen Gaona García  Curso: ENGLISH B2+ ONLINE  “English Writing Activity”  Unit 1. 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Cuenta Microsoft</dc:creator>
  <cp:lastModifiedBy>Cuenta Microsoft</cp:lastModifiedBy>
  <cp:revision>47</cp:revision>
  <dcterms:created xsi:type="dcterms:W3CDTF">2020-11-25T17:14:58Z</dcterms:created>
  <dcterms:modified xsi:type="dcterms:W3CDTF">2021-04-27T15:43:02Z</dcterms:modified>
</cp:coreProperties>
</file>