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62" r:id="rId3"/>
    <p:sldId id="269"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51" d="100"/>
          <a:sy n="51" d="100"/>
        </p:scale>
        <p:origin x="21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13/04/2021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7F0590D-3DCA-4F57-90D0-F3225067B8C2}"/>
              </a:ext>
            </a:extLst>
          </p:cNvPr>
          <p:cNvPicPr/>
          <p:nvPr/>
        </p:nvPicPr>
        <p:blipFill rotWithShape="1">
          <a:blip r:embed="rId2">
            <a:extLst>
              <a:ext uri="{28A0092B-C50C-407E-A947-70E740481C1C}">
                <a14:useLocalDpi xmlns:a14="http://schemas.microsoft.com/office/drawing/2010/main" val="0"/>
              </a:ext>
            </a:extLst>
          </a:blip>
          <a:srcRect l="24803" r="19685"/>
          <a:stretch/>
        </p:blipFill>
        <p:spPr bwMode="auto">
          <a:xfrm>
            <a:off x="5715000" y="752792"/>
            <a:ext cx="895350" cy="1199515"/>
          </a:xfrm>
          <a:prstGeom prst="rect">
            <a:avLst/>
          </a:prstGeom>
          <a:noFill/>
          <a:ln>
            <a:noFill/>
          </a:ln>
        </p:spPr>
      </p:pic>
      <p:sp>
        <p:nvSpPr>
          <p:cNvPr id="3" name="Rectángulo 2">
            <a:extLst>
              <a:ext uri="{FF2B5EF4-FFF2-40B4-BE49-F238E27FC236}">
                <a16:creationId xmlns:a16="http://schemas.microsoft.com/office/drawing/2014/main" id="{62040410-FC26-4296-A314-C3D7B65A263E}"/>
              </a:ext>
            </a:extLst>
          </p:cNvPr>
          <p:cNvSpPr/>
          <p:nvPr/>
        </p:nvSpPr>
        <p:spPr>
          <a:xfrm>
            <a:off x="0" y="0"/>
            <a:ext cx="6858000" cy="9414885"/>
          </a:xfrm>
          <a:prstGeom prst="rect">
            <a:avLst/>
          </a:prstGeom>
        </p:spPr>
        <p:txBody>
          <a:bodyPr wrap="square">
            <a:spAutoFit/>
          </a:bodyPr>
          <a:lstStyle/>
          <a:p>
            <a:pPr algn="ctr">
              <a:lnSpc>
                <a:spcPct val="107000"/>
              </a:lnSpc>
              <a:spcAft>
                <a:spcPts val="800"/>
              </a:spcAft>
            </a:pPr>
            <a:r>
              <a:rPr lang="es-MX"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Escuela Normal de Educación Preescolar.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err="1">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Ciclo</a:t>
            </a: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escolar 2020-2021</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Curse:</a:t>
            </a:r>
            <a:r>
              <a:rPr lang="en-US" sz="3600" dirty="0">
                <a:solidFill>
                  <a:srgbClr val="B37EB4"/>
                </a:solidFill>
                <a:latin typeface="Healthy World" pitchFamily="50" charset="0"/>
                <a:ea typeface="Calibri" panose="020F0502020204030204" pitchFamily="34" charset="0"/>
                <a:cs typeface="Times New Roman" panose="02020603050405020304" pitchFamily="18" charset="0"/>
              </a:rPr>
              <a:t> </a:t>
            </a:r>
            <a:r>
              <a:rPr lang="en-US" sz="2800" dirty="0">
                <a:latin typeface="Stabillo Medium" pitchFamily="2" charset="0"/>
                <a:ea typeface="Calibri" panose="020F0502020204030204" pitchFamily="34" charset="0"/>
                <a:cs typeface="Times New Roman" panose="02020603050405020304" pitchFamily="18" charset="0"/>
              </a:rPr>
              <a:t> </a:t>
            </a:r>
            <a:r>
              <a:rPr lang="en-US" sz="3600" dirty="0">
                <a:latin typeface="Celliad" panose="02000506020000020004" pitchFamily="50" charset="0"/>
                <a:ea typeface="Calibri" panose="020F0502020204030204" pitchFamily="34" charset="0"/>
                <a:cs typeface="Times New Roman" panose="02020603050405020304" pitchFamily="18" charset="0"/>
              </a:rPr>
              <a:t>English B2+ Online</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Writing ASIGNMENT 3</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Teacher:</a:t>
            </a:r>
            <a:r>
              <a:rPr lang="es-MX" sz="3600" dirty="0">
                <a:latin typeface="Times New Roman" panose="02020603050405020304" pitchFamily="18" charset="0"/>
                <a:ea typeface="Calibri" panose="020F0502020204030204" pitchFamily="34" charset="0"/>
                <a:cs typeface="Times New Roman" panose="02020603050405020304" pitchFamily="18" charset="0"/>
              </a:rPr>
              <a:t> </a:t>
            </a:r>
            <a:r>
              <a:rPr lang="es-MX" sz="3600" dirty="0">
                <a:latin typeface="Celliad" panose="02000506020000020004" pitchFamily="50" charset="0"/>
                <a:ea typeface="Calibri" panose="020F0502020204030204" pitchFamily="34" charset="0"/>
                <a:cs typeface="Times New Roman" panose="02020603050405020304" pitchFamily="18" charset="0"/>
              </a:rPr>
              <a:t>Mayela Alejandra del Carmen Gaona García</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3600"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Student:</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Celliad" panose="02000506020000020004" pitchFamily="50" charset="0"/>
                <a:ea typeface="Calibri" panose="020F0502020204030204" pitchFamily="34" charset="0"/>
                <a:cs typeface="Times New Roman" panose="02020603050405020304" pitchFamily="18" charset="0"/>
              </a:rPr>
              <a:t>Samara Kereny Robledo Cortés.</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600" b="1" dirty="0">
                <a:solidFill>
                  <a:srgbClr val="B37EB4"/>
                </a:solidFill>
                <a:latin typeface="KG Beneath Your Beautiful" panose="02000000000000000000" pitchFamily="2" charset="0"/>
                <a:ea typeface="Calibri" panose="020F0502020204030204" pitchFamily="34" charset="0"/>
                <a:cs typeface="Times New Roman" panose="02020603050405020304" pitchFamily="18" charset="0"/>
              </a:rPr>
              <a:t>2021/03/23</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23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3509919"/>
              </p:ext>
            </p:extLst>
          </p:nvPr>
        </p:nvGraphicFramePr>
        <p:xfrm>
          <a:off x="168574" y="223377"/>
          <a:ext cx="6541190" cy="43738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1-5</a:t>
                      </a:r>
                    </a:p>
                    <a:p>
                      <a:pPr marL="285750" indent="-285750" algn="l">
                        <a:lnSpc>
                          <a:spcPct val="150000"/>
                        </a:lnSpc>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Do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know</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anyone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who</a:t>
                      </a:r>
                      <a:r>
                        <a:rPr lang="es-MX" sz="1400" b="0" dirty="0">
                          <a:solidFill>
                            <a:schemeClr val="tx1"/>
                          </a:solidFill>
                          <a:latin typeface="Arial" panose="020B0604020202020204" pitchFamily="34" charset="0"/>
                          <a:cs typeface="Arial" panose="020B0604020202020204" pitchFamily="34" charset="0"/>
                        </a:rPr>
                        <a:t> has a </a:t>
                      </a:r>
                      <a:r>
                        <a:rPr lang="es-MX" sz="1400" b="0" dirty="0" err="1">
                          <a:solidFill>
                            <a:schemeClr val="tx1"/>
                          </a:solidFill>
                          <a:latin typeface="Arial" panose="020B0604020202020204" pitchFamily="34" charset="0"/>
                          <a:cs typeface="Arial" panose="020B0604020202020204" pitchFamily="34" charset="0"/>
                        </a:rPr>
                        <a:t>disability</a:t>
                      </a:r>
                      <a:r>
                        <a:rPr lang="es-MX" sz="1400" b="0" dirty="0">
                          <a:solidFill>
                            <a:schemeClr val="tx1"/>
                          </a:solidFill>
                          <a:latin typeface="Arial" panose="020B0604020202020204" pitchFamily="34" charset="0"/>
                          <a:cs typeface="Arial" panose="020B0604020202020204" pitchFamily="34" charset="0"/>
                        </a:rPr>
                        <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Who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it</a:t>
                      </a:r>
                      <a:r>
                        <a:rPr lang="es-MX" sz="1400" b="0" baseline="0" dirty="0">
                          <a:solidFill>
                            <a:schemeClr val="tx1"/>
                          </a:solidFill>
                          <a:latin typeface="Arial" panose="020B0604020202020204" pitchFamily="34" charset="0"/>
                          <a:cs typeface="Arial" panose="020B0604020202020204" pitchFamily="34" charset="0"/>
                        </a:rPr>
                        <a:t> and </a:t>
                      </a:r>
                      <a:r>
                        <a:rPr lang="es-MX" sz="1400" b="0" baseline="0" dirty="0" err="1">
                          <a:solidFill>
                            <a:schemeClr val="tx1"/>
                          </a:solidFill>
                          <a:latin typeface="Arial" panose="020B0604020202020204" pitchFamily="34" charset="0"/>
                          <a:cs typeface="Arial" panose="020B0604020202020204" pitchFamily="34" charset="0"/>
                        </a:rPr>
                        <a:t>what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his</a:t>
                      </a:r>
                      <a:r>
                        <a:rPr lang="es-MX" sz="1400" b="0" baseline="0" dirty="0">
                          <a:solidFill>
                            <a:schemeClr val="tx1"/>
                          </a:solidFill>
                          <a:latin typeface="Arial" panose="020B0604020202020204" pitchFamily="34" charset="0"/>
                          <a:cs typeface="Arial" panose="020B0604020202020204" pitchFamily="34" charset="0"/>
                        </a:rPr>
                        <a:t>/</a:t>
                      </a:r>
                      <a:r>
                        <a:rPr lang="es-MX" sz="1400" b="0" baseline="0" dirty="0" err="1">
                          <a:solidFill>
                            <a:schemeClr val="tx1"/>
                          </a:solidFill>
                          <a:latin typeface="Arial" panose="020B0604020202020204" pitchFamily="34" charset="0"/>
                          <a:cs typeface="Arial" panose="020B0604020202020204" pitchFamily="34" charset="0"/>
                        </a:rPr>
                        <a:t>her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disability</a:t>
                      </a:r>
                      <a:r>
                        <a:rPr lang="es-MX" sz="1400" b="0" baseline="0" dirty="0">
                          <a:solidFill>
                            <a:schemeClr val="tx1"/>
                          </a:solidFill>
                          <a:latin typeface="Arial" panose="020B0604020202020204" pitchFamily="34" charset="0"/>
                          <a:cs typeface="Arial" panose="020B0604020202020204" pitchFamily="34" charset="0"/>
                        </a:rPr>
                        <a:t>?</a:t>
                      </a:r>
                    </a:p>
                    <a:p>
                      <a:pPr marL="285750" indent="-285750" algn="l">
                        <a:lnSpc>
                          <a:spcPct val="150000"/>
                        </a:lnSpc>
                        <a:buFont typeface="Arial" panose="020B0604020202020204" pitchFamily="34" charset="0"/>
                        <a:buChar char="•"/>
                      </a:pPr>
                      <a:r>
                        <a:rPr lang="en-US" sz="1400" b="0" dirty="0">
                          <a:solidFill>
                            <a:schemeClr val="tx1"/>
                          </a:solidFill>
                          <a:latin typeface="Arial" panose="020B0604020202020204" pitchFamily="34" charset="0"/>
                          <a:cs typeface="Arial" panose="020B0604020202020204" pitchFamily="34" charset="0"/>
                        </a:rPr>
                        <a:t>Have you had the chance  to contribute in any way for the benefit of people with disabilities?</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a:solidFill>
                            <a:schemeClr val="tx1"/>
                          </a:solidFill>
                          <a:latin typeface="Arial" panose="020B0604020202020204" pitchFamily="34" charset="0"/>
                          <a:cs typeface="Arial" panose="020B0604020202020204" pitchFamily="34" charset="0"/>
                        </a:rPr>
                        <a:t>If you could have helped people with disabilities what would you have done?</a:t>
                      </a:r>
                      <a:endParaRPr lang="en-US" sz="1400" b="0" dirty="0">
                        <a:solidFill>
                          <a:schemeClr val="tx1"/>
                        </a:solidFill>
                        <a:latin typeface="Arial" panose="020B0604020202020204" pitchFamily="34" charset="0"/>
                        <a:cs typeface="Arial" panose="020B0604020202020204" pitchFamily="34" charset="0"/>
                      </a:endParaRPr>
                    </a:p>
                    <a:p>
                      <a:pPr marL="285750" indent="-285750" algn="l">
                        <a:lnSpc>
                          <a:spcPct val="150000"/>
                        </a:lnSpc>
                        <a:buFont typeface="Arial" panose="020B0604020202020204" pitchFamily="34" charset="0"/>
                        <a:buChar char="•"/>
                      </a:pPr>
                      <a:r>
                        <a:rPr lang="es-MX" sz="1400" b="0" baseline="0" dirty="0" err="1">
                          <a:solidFill>
                            <a:schemeClr val="tx1"/>
                          </a:solidFill>
                          <a:latin typeface="Arial" panose="020B0604020202020204" pitchFamily="34" charset="0"/>
                          <a:cs typeface="Arial" panose="020B0604020202020204" pitchFamily="34" charset="0"/>
                        </a:rPr>
                        <a:t>How</a:t>
                      </a:r>
                      <a:r>
                        <a:rPr lang="es-MX" sz="1400" b="0" baseline="0" dirty="0">
                          <a:solidFill>
                            <a:schemeClr val="tx1"/>
                          </a:solidFill>
                          <a:latin typeface="Arial" panose="020B0604020202020204" pitchFamily="34" charset="0"/>
                          <a:cs typeface="Arial" panose="020B0604020202020204" pitchFamily="34" charset="0"/>
                        </a:rPr>
                        <a:t> has </a:t>
                      </a:r>
                      <a:r>
                        <a:rPr lang="es-MX" sz="1400" b="0" baseline="0" dirty="0" err="1">
                          <a:solidFill>
                            <a:schemeClr val="tx1"/>
                          </a:solidFill>
                          <a:latin typeface="Arial" panose="020B0604020202020204" pitchFamily="34" charset="0"/>
                          <a:cs typeface="Arial" panose="020B0604020202020204" pitchFamily="34" charset="0"/>
                        </a:rPr>
                        <a:t>your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city</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been</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adapted</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to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help</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people</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with</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disabilities</a:t>
                      </a:r>
                      <a:r>
                        <a:rPr lang="es-MX" sz="1400" b="0" baseline="0" dirty="0">
                          <a:solidFill>
                            <a:schemeClr val="tx1"/>
                          </a:solidFill>
                          <a:latin typeface="Arial" panose="020B0604020202020204" pitchFamily="34" charset="0"/>
                          <a:cs typeface="Arial" panose="020B0604020202020204" pitchFamily="34" charset="0"/>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13th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0" y="5440096"/>
            <a:ext cx="6858000" cy="2408352"/>
          </a:xfrm>
          <a:prstGeom prst="rect">
            <a:avLst/>
          </a:prstGeom>
          <a:noFill/>
        </p:spPr>
        <p:txBody>
          <a:bodyPr wrap="square" rtlCol="0">
            <a:spAutoFit/>
          </a:bodyPr>
          <a:lstStyle/>
          <a:p>
            <a:pPr algn="just"/>
            <a:r>
              <a:rPr lang="en-US" sz="1000" dirty="0">
                <a:latin typeface="Arial" panose="020B0604020202020204" pitchFamily="34" charset="0"/>
                <a:cs typeface="Arial" panose="020B0604020202020204" pitchFamily="34" charset="0"/>
              </a:rPr>
              <a:t>I have met several people with disabilities, a few years ago I was working with the children of the CRIT, but I met a particular girl who went through many medical processes because she had a motor and mental disability, sometimes she wanted to give up because she had a kind of delay that prevented her from walking and speaking correctly, but with my help and that of the people trained at CRIT, you helped her transverse and that never has stopped her from doing the activities that they´ve asked her to do. On the other hand, I’ve had the opportunity to contribute to her recovery, I assumed the responsibility for her to advance in her rehabilitation, which in the period that I was there she achieved it, the managers there had little expectation that she would achieve it, but I left her stunned. the girl's parents and guardians.</a:t>
            </a:r>
            <a:endParaRPr lang="es-MX"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 think I did what was necessary to try to help her in her recovery, since many of the times in situations where there is not much hope for recovery, confidence that it can be achieved is lost, but I feel that with the help of her parents and mine there was motivation to keep going.</a:t>
            </a:r>
            <a:endParaRPr lang="es-MX"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 think it is important to pay attention to helping people with disabilities, since in the city where I live sometimes there are not suitable institutions or sufficient help for people with disabilities to function properly, sometimes the streets they are not suitable for people in wheelchairs to walk around.</a:t>
            </a:r>
            <a:endParaRPr lang="es-MX" sz="1000" dirty="0">
              <a:latin typeface="Arial" panose="020B0604020202020204" pitchFamily="34" charset="0"/>
              <a:cs typeface="Arial" panose="020B0604020202020204" pitchFamily="34" charset="0"/>
            </a:endParaRPr>
          </a:p>
          <a:p>
            <a:pPr algn="just"/>
            <a:endParaRPr lang="es-MX"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7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11735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996</TotalTime>
  <Words>504</Words>
  <Application>Microsoft Office PowerPoint</Application>
  <PresentationFormat>Carta (216 x 279 mm)</PresentationFormat>
  <Paragraphs>35</Paragraphs>
  <Slides>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vt:i4>
      </vt:variant>
    </vt:vector>
  </HeadingPairs>
  <TitlesOfParts>
    <vt:vector size="12" baseType="lpstr">
      <vt:lpstr>Arial</vt:lpstr>
      <vt:lpstr>Calibri</vt:lpstr>
      <vt:lpstr>Calibri Light</vt:lpstr>
      <vt:lpstr>Celliad</vt:lpstr>
      <vt:lpstr>Healthy World</vt:lpstr>
      <vt:lpstr>KG Beneath Your Beautiful</vt:lpstr>
      <vt:lpstr>Stabillo Medium</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SAMARA KERENY ROBLEDO CORTES</cp:lastModifiedBy>
  <cp:revision>46</cp:revision>
  <dcterms:created xsi:type="dcterms:W3CDTF">2020-11-25T17:14:58Z</dcterms:created>
  <dcterms:modified xsi:type="dcterms:W3CDTF">2021-04-13T21:24:14Z</dcterms:modified>
</cp:coreProperties>
</file>