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9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9919"/>
              </p:ext>
            </p:extLst>
          </p:nvPr>
        </p:nvGraphicFramePr>
        <p:xfrm>
          <a:off x="168574" y="223377"/>
          <a:ext cx="6541190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anyone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a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you had the chance  to contribute in any way for the benefit of people with disabilities?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have helped people with disabilities what would you have done?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adapted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disabilities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3127" y="4743594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Paragraph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: (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07819" y="5533901"/>
            <a:ext cx="66145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Yes,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I´ve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Antonio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Mendez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and he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osteoporosis in a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he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wasn´t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he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Wheelchair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programmation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and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engish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Sadly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I´ve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chance to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grandmother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disabled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in 1978,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me so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encourages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me to be a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Maybe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trying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to  be more inclusive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don´t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and I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guess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everybody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virtudes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becouse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motricity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tough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diferents</a:t>
            </a:r>
            <a:r>
              <a:rPr lang="es-MX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needings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250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ramps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pepople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uses Wheel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pepole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mental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motric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General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Requiriment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format</a:t>
                      </a:r>
                      <a:r>
                        <a:rPr lang="es-MX" baseline="0" dirty="0" smtClean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Good</a:t>
                      </a:r>
                      <a:r>
                        <a:rPr lang="es-MX" dirty="0" smtClean="0"/>
                        <a:t> (1)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Satisfactory</a:t>
                      </a:r>
                      <a:r>
                        <a:rPr lang="es-MX" dirty="0" smtClean="0"/>
                        <a:t> (.5)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Poor</a:t>
                      </a:r>
                      <a:r>
                        <a:rPr lang="es-MX" baseline="0" dirty="0" smtClean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all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grammatical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elements</a:t>
                      </a:r>
                      <a:r>
                        <a:rPr lang="es-MX" baseline="0" dirty="0" smtClean="0"/>
                        <a:t> of </a:t>
                      </a:r>
                      <a:r>
                        <a:rPr lang="es-MX" baseline="0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functions</a:t>
                      </a:r>
                      <a:r>
                        <a:rPr lang="es-MX" dirty="0" smtClean="0"/>
                        <a:t> and </a:t>
                      </a:r>
                      <a:r>
                        <a:rPr lang="es-MX" dirty="0" err="1" smtClean="0"/>
                        <a:t>vocabulary</a:t>
                      </a:r>
                      <a:r>
                        <a:rPr lang="es-MX" dirty="0" smtClean="0"/>
                        <a:t> (4 </a:t>
                      </a:r>
                      <a:r>
                        <a:rPr lang="es-MX" dirty="0" err="1" smtClean="0"/>
                        <a:t>words</a:t>
                      </a:r>
                      <a:r>
                        <a:rPr lang="es-MX" dirty="0" smtClean="0"/>
                        <a:t> min) of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is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clear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sentences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well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applied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context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Ideas </a:t>
                      </a:r>
                      <a:r>
                        <a:rPr lang="es-MX" dirty="0" err="1" smtClean="0"/>
                        <a:t>flow</a:t>
                      </a:r>
                      <a:r>
                        <a:rPr lang="es-MX" dirty="0" smtClean="0"/>
                        <a:t> in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paragraph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support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</a:t>
                      </a:r>
                      <a:r>
                        <a:rPr lang="es-MX" baseline="0" dirty="0" smtClean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There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not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errors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spelling</a:t>
                      </a:r>
                      <a:r>
                        <a:rPr lang="es-MX" baseline="0" dirty="0" smtClean="0"/>
                        <a:t>, </a:t>
                      </a:r>
                      <a:r>
                        <a:rPr lang="es-MX" baseline="0" dirty="0" err="1" smtClean="0"/>
                        <a:t>capitalization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or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puncuation</a:t>
                      </a:r>
                      <a:r>
                        <a:rPr lang="es-MX" baseline="0" dirty="0" smtClean="0"/>
                        <a:t>.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173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1124</TotalTime>
  <Words>399</Words>
  <Application>Microsoft Office PowerPoint</Application>
  <PresentationFormat>Carta (216 x 279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51</cp:revision>
  <dcterms:created xsi:type="dcterms:W3CDTF">2020-11-25T17:14:58Z</dcterms:created>
  <dcterms:modified xsi:type="dcterms:W3CDTF">2021-04-27T23:12:35Z</dcterms:modified>
</cp:coreProperties>
</file>