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2" r:id="rId2"/>
    <p:sldId id="269" r:id="rId3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5A2D9"/>
    <a:srgbClr val="3484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 snapToGrid="0">
      <p:cViewPr varScale="1">
        <p:scale>
          <a:sx n="80" d="100"/>
          <a:sy n="80" d="100"/>
        </p:scale>
        <p:origin x="148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27/04/2021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7570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27/04/2021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8647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27/04/2021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811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27/04/2021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8014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27/04/2021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3156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27/04/2021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7909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27/04/2021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3767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27/04/2021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1888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27/04/2021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0699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27/04/2021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4101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27/04/2021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3650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1BCDA-0285-4F3A-9089-8913FB70B44D}" type="datetimeFigureOut">
              <a:rPr lang="es-MX" smtClean="0"/>
              <a:t>27/04/2021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961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509919"/>
              </p:ext>
            </p:extLst>
          </p:nvPr>
        </p:nvGraphicFramePr>
        <p:xfrm>
          <a:off x="168574" y="223377"/>
          <a:ext cx="6541190" cy="437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029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0008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693228">
                <a:tc>
                  <a:txBody>
                    <a:bodyPr/>
                    <a:lstStyle/>
                    <a:p>
                      <a:pPr algn="l"/>
                      <a:r>
                        <a:rPr lang="es-MX" sz="12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Writing</a:t>
                      </a:r>
                      <a:r>
                        <a:rPr lang="es-MX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s-MX" sz="12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Speaking</a:t>
                      </a:r>
                      <a:r>
                        <a:rPr lang="es-MX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Assignment</a:t>
                      </a:r>
                      <a:endParaRPr lang="es-MX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2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s-MX" sz="13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Write</a:t>
                      </a:r>
                      <a:r>
                        <a:rPr lang="es-MX" sz="13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3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paragraph</a:t>
                      </a:r>
                      <a:r>
                        <a:rPr lang="es-MX" sz="13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of 10 </a:t>
                      </a:r>
                      <a:r>
                        <a:rPr lang="es-MX" sz="13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lines</a:t>
                      </a:r>
                      <a:r>
                        <a:rPr lang="es-MX" sz="13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min.  </a:t>
                      </a:r>
                      <a:r>
                        <a:rPr lang="es-MX" sz="13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es-MX" sz="13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nswering</a:t>
                      </a:r>
                      <a:r>
                        <a:rPr lang="es-MX" sz="13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3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3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following</a:t>
                      </a:r>
                      <a:r>
                        <a:rPr lang="es-MX" sz="13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questions</a:t>
                      </a:r>
                      <a:r>
                        <a:rPr lang="es-MX" sz="13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s-MX" sz="13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s-MX" sz="13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</a:t>
                      </a:r>
                      <a:r>
                        <a:rPr lang="es-MX" sz="13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3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3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pharagraph</a:t>
                      </a:r>
                      <a:r>
                        <a:rPr lang="es-MX" sz="13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13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3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grammar</a:t>
                      </a:r>
                      <a:r>
                        <a:rPr lang="es-MX" sz="13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 </a:t>
                      </a:r>
                      <a:r>
                        <a:rPr lang="es-MX" sz="13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vocabulary</a:t>
                      </a:r>
                      <a:r>
                        <a:rPr lang="es-MX" sz="13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 </a:t>
                      </a:r>
                      <a:r>
                        <a:rPr lang="es-MX" sz="13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</a:t>
                      </a:r>
                      <a:r>
                        <a:rPr lang="es-MX" sz="13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9 </a:t>
                      </a:r>
                      <a:r>
                        <a:rPr lang="es-MX" sz="13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lessons</a:t>
                      </a:r>
                      <a:r>
                        <a:rPr lang="es-MX" sz="13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1-5</a:t>
                      </a:r>
                    </a:p>
                    <a:p>
                      <a:pPr marL="285750" indent="-285750" algn="l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know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anyone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who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has a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disability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r>
                        <a:rPr lang="es-MX" sz="14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Who</a:t>
                      </a:r>
                      <a:r>
                        <a:rPr lang="es-MX" sz="14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MX" sz="14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</a:t>
                      </a:r>
                      <a:r>
                        <a:rPr lang="es-MX" sz="14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s-MX" sz="1400" b="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  <a:r>
                        <a:rPr lang="es-MX" sz="14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MX" sz="14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</a:t>
                      </a:r>
                      <a:r>
                        <a:rPr lang="es-MX" sz="14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s-MX" sz="1400" b="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her</a:t>
                      </a:r>
                      <a:r>
                        <a:rPr lang="es-MX" sz="14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disability</a:t>
                      </a:r>
                      <a:r>
                        <a:rPr lang="es-MX" sz="14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  <a:p>
                      <a:pPr marL="285750" indent="-285750" algn="l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Have you had the chance  to contribute in any way for the benefit of people with disabilities?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If you could have helped people with disabilities what would you have done?</a:t>
                      </a:r>
                      <a:endParaRPr lang="en-US" sz="14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 algn="l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s-MX" sz="1400" b="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How</a:t>
                      </a:r>
                      <a:r>
                        <a:rPr lang="es-MX" sz="14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has </a:t>
                      </a:r>
                      <a:r>
                        <a:rPr lang="es-MX" sz="1400" b="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4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city</a:t>
                      </a:r>
                      <a:r>
                        <a:rPr lang="es-MX" sz="14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been</a:t>
                      </a:r>
                      <a:r>
                        <a:rPr lang="es-MX" sz="14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adapted</a:t>
                      </a:r>
                      <a:r>
                        <a:rPr lang="es-MX" sz="14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MX" sz="14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help</a:t>
                      </a:r>
                      <a:r>
                        <a:rPr lang="es-MX" sz="14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people</a:t>
                      </a:r>
                      <a:r>
                        <a:rPr lang="es-MX" sz="14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14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disabilities</a:t>
                      </a:r>
                      <a:r>
                        <a:rPr lang="es-MX" sz="14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  <a:p>
                      <a:pPr algn="ctr"/>
                      <a:endParaRPr lang="es-MX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60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Due</a:t>
                      </a:r>
                      <a:r>
                        <a:rPr lang="es-MX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2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April</a:t>
                      </a:r>
                      <a:r>
                        <a:rPr lang="es-MX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13th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9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4" name="CuadroTexto 3"/>
          <p:cNvSpPr txBox="1"/>
          <p:nvPr/>
        </p:nvSpPr>
        <p:spPr>
          <a:xfrm>
            <a:off x="83127" y="4743594"/>
            <a:ext cx="3731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 smtClean="0"/>
              <a:t>Your</a:t>
            </a:r>
            <a:r>
              <a:rPr lang="es-MX" dirty="0" smtClean="0"/>
              <a:t> </a:t>
            </a:r>
            <a:r>
              <a:rPr lang="es-MX" dirty="0" err="1" smtClean="0"/>
              <a:t>Paragraph</a:t>
            </a:r>
            <a:r>
              <a:rPr lang="es-MX" dirty="0" smtClean="0"/>
              <a:t> </a:t>
            </a:r>
            <a:r>
              <a:rPr lang="es-MX" dirty="0" err="1" smtClean="0"/>
              <a:t>here</a:t>
            </a:r>
            <a:r>
              <a:rPr lang="es-MX" dirty="0" smtClean="0"/>
              <a:t>: (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Font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10,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margin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lang="es-MX" dirty="0" smtClean="0"/>
              <a:t>)</a:t>
            </a:r>
            <a:endParaRPr lang="es-MX" dirty="0"/>
          </a:p>
        </p:txBody>
      </p:sp>
      <p:sp>
        <p:nvSpPr>
          <p:cNvPr id="5" name="Flecha derecha 4"/>
          <p:cNvSpPr/>
          <p:nvPr/>
        </p:nvSpPr>
        <p:spPr>
          <a:xfrm>
            <a:off x="296883" y="5070764"/>
            <a:ext cx="475013" cy="3206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CuadroTexto 5"/>
          <p:cNvSpPr txBox="1"/>
          <p:nvPr/>
        </p:nvSpPr>
        <p:spPr>
          <a:xfrm>
            <a:off x="207819" y="5533901"/>
            <a:ext cx="6614556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Yes,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I´ve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known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someone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disability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his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was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Antonio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Mendez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and he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had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osteoporosis in a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very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bad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way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, he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wasn´t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able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move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, he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needed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special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Wheelchair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but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he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was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MX" sz="105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grate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student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math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programmation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, and</a:t>
            </a:r>
            <a:r>
              <a:rPr lang="es-MX" sz="105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helped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him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engish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Sadly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he </a:t>
            </a:r>
            <a:r>
              <a:rPr lang="es-MX" sz="105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passes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away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2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years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ago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now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I´ve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never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got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chance to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help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s-MX" sz="105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but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grandmother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</a:t>
            </a:r>
            <a:r>
              <a:rPr lang="es-MX" sz="105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open </a:t>
            </a:r>
            <a:r>
              <a:rPr lang="es-MX" sz="105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special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school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disabled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people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in 1978, and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makes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me so </a:t>
            </a:r>
            <a:r>
              <a:rPr lang="es-MX" sz="105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encourages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me to be a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great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teacher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like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her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Maybe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trying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to  be more inclusive and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don´t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treat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them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as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someone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another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world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way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would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like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help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them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, and I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guess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everybody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05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</a:t>
            </a:r>
            <a:r>
              <a:rPr lang="es-MX" sz="105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them</a:t>
            </a:r>
            <a:r>
              <a:rPr lang="es-MX" sz="105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all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virtudes and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only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becouse</a:t>
            </a:r>
            <a:r>
              <a:rPr lang="es-MX" sz="105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es-MX" sz="105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are </a:t>
            </a:r>
            <a:r>
              <a:rPr lang="es-MX" sz="105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diferen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motricity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Even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tough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city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so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small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made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lot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things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persons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diferents</a:t>
            </a:r>
            <a:r>
              <a:rPr lang="es-MX" sz="105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needings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least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250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ramps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pepople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who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uses Wheel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chair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also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helped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avoid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closing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only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school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pepole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mental and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motric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issues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MX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679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/>
          </p:nvPr>
        </p:nvGraphicFramePr>
        <p:xfrm>
          <a:off x="166255" y="410550"/>
          <a:ext cx="6507677" cy="379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008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2815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6117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7826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General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Requiriment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format</a:t>
                      </a:r>
                      <a:r>
                        <a:rPr lang="es-MX" baseline="0" dirty="0" smtClean="0"/>
                        <a:t> (5pts)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err="1" smtClean="0"/>
                        <a:t>Good</a:t>
                      </a:r>
                      <a:r>
                        <a:rPr lang="es-MX" dirty="0" smtClean="0"/>
                        <a:t> (1)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err="1" smtClean="0"/>
                        <a:t>Satisfactory</a:t>
                      </a:r>
                      <a:r>
                        <a:rPr lang="es-MX" dirty="0" smtClean="0"/>
                        <a:t> (.5)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Poor</a:t>
                      </a:r>
                      <a:r>
                        <a:rPr lang="es-MX" baseline="0" dirty="0" smtClean="0"/>
                        <a:t> (0)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 smtClean="0"/>
                        <a:t>The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task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fulfills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all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grammatical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elements</a:t>
                      </a:r>
                      <a:r>
                        <a:rPr lang="es-MX" baseline="0" dirty="0" smtClean="0"/>
                        <a:t> of </a:t>
                      </a:r>
                      <a:r>
                        <a:rPr lang="es-MX" baseline="0" dirty="0" err="1" smtClean="0"/>
                        <a:t>unit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content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err="1" smtClean="0"/>
                        <a:t>The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task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fullfills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functions</a:t>
                      </a:r>
                      <a:r>
                        <a:rPr lang="es-MX" dirty="0" smtClean="0"/>
                        <a:t> and </a:t>
                      </a:r>
                      <a:r>
                        <a:rPr lang="es-MX" dirty="0" err="1" smtClean="0"/>
                        <a:t>vocabulary</a:t>
                      </a:r>
                      <a:r>
                        <a:rPr lang="es-MX" dirty="0" smtClean="0"/>
                        <a:t> (4 </a:t>
                      </a:r>
                      <a:r>
                        <a:rPr lang="es-MX" dirty="0" err="1" smtClean="0"/>
                        <a:t>words</a:t>
                      </a:r>
                      <a:r>
                        <a:rPr lang="es-MX" dirty="0" smtClean="0"/>
                        <a:t> min) of </a:t>
                      </a:r>
                      <a:r>
                        <a:rPr lang="es-MX" dirty="0" err="1" smtClean="0"/>
                        <a:t>the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unit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content</a:t>
                      </a:r>
                      <a:r>
                        <a:rPr lang="es-MX" baseline="0" dirty="0" smtClean="0"/>
                        <a:t>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 smtClean="0"/>
                        <a:t>The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task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is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clear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sentences</a:t>
                      </a:r>
                      <a:r>
                        <a:rPr lang="es-MX" dirty="0" smtClean="0"/>
                        <a:t> are </a:t>
                      </a:r>
                      <a:r>
                        <a:rPr lang="es-MX" dirty="0" err="1" smtClean="0"/>
                        <a:t>well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applied</a:t>
                      </a:r>
                      <a:r>
                        <a:rPr lang="es-MX" baseline="0" dirty="0" smtClean="0"/>
                        <a:t> in </a:t>
                      </a:r>
                      <a:r>
                        <a:rPr lang="es-MX" baseline="0" dirty="0" err="1" smtClean="0"/>
                        <a:t>context</a:t>
                      </a:r>
                      <a:r>
                        <a:rPr lang="es-MX" baseline="0" dirty="0" smtClean="0"/>
                        <a:t>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Ideas </a:t>
                      </a:r>
                      <a:r>
                        <a:rPr lang="es-MX" dirty="0" err="1" smtClean="0"/>
                        <a:t>flow</a:t>
                      </a:r>
                      <a:r>
                        <a:rPr lang="es-MX" dirty="0" smtClean="0"/>
                        <a:t> in </a:t>
                      </a:r>
                      <a:r>
                        <a:rPr lang="es-MX" dirty="0" err="1" smtClean="0"/>
                        <a:t>the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paragraph</a:t>
                      </a:r>
                      <a:r>
                        <a:rPr lang="es-MX" baseline="0" dirty="0" smtClean="0"/>
                        <a:t> and </a:t>
                      </a:r>
                      <a:r>
                        <a:rPr lang="es-MX" baseline="0" dirty="0" err="1" smtClean="0"/>
                        <a:t>clearly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support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the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main</a:t>
                      </a:r>
                      <a:r>
                        <a:rPr lang="es-MX" baseline="0" dirty="0" smtClean="0"/>
                        <a:t> idea.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 smtClean="0"/>
                        <a:t>There</a:t>
                      </a:r>
                      <a:r>
                        <a:rPr lang="es-MX" dirty="0" smtClean="0"/>
                        <a:t> are </a:t>
                      </a:r>
                      <a:r>
                        <a:rPr lang="es-MX" dirty="0" err="1" smtClean="0"/>
                        <a:t>not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errors</a:t>
                      </a:r>
                      <a:r>
                        <a:rPr lang="es-MX" baseline="0" dirty="0" smtClean="0"/>
                        <a:t> in </a:t>
                      </a:r>
                      <a:r>
                        <a:rPr lang="es-MX" baseline="0" dirty="0" err="1" smtClean="0"/>
                        <a:t>spelling</a:t>
                      </a:r>
                      <a:r>
                        <a:rPr lang="es-MX" baseline="0" dirty="0" smtClean="0"/>
                        <a:t>, </a:t>
                      </a:r>
                      <a:r>
                        <a:rPr lang="es-MX" baseline="0" dirty="0" err="1" smtClean="0"/>
                        <a:t>capitalization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or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puncuation</a:t>
                      </a:r>
                      <a:r>
                        <a:rPr lang="es-MX" baseline="0" dirty="0" smtClean="0"/>
                        <a:t>.</a:t>
                      </a:r>
                      <a:endParaRPr lang="es-MX" dirty="0" smtClean="0"/>
                    </a:p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s-MX" dirty="0" smtClean="0"/>
                        <a:t>TOTAL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11735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1124</TotalTime>
  <Words>399</Words>
  <Application>Microsoft Office PowerPoint</Application>
  <PresentationFormat>Carta (216 x 279 mm)</PresentationFormat>
  <Paragraphs>22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Cuenta Microsoft</dc:creator>
  <cp:lastModifiedBy>Cuenta Microsoft</cp:lastModifiedBy>
  <cp:revision>51</cp:revision>
  <dcterms:created xsi:type="dcterms:W3CDTF">2020-11-25T17:14:58Z</dcterms:created>
  <dcterms:modified xsi:type="dcterms:W3CDTF">2021-04-27T23:12:35Z</dcterms:modified>
</cp:coreProperties>
</file>