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66" r:id="rId2"/>
    <p:sldId id="263" r:id="rId3"/>
    <p:sldId id="271" r:id="rId4"/>
  </p:sldIdLst>
  <p:sldSz cx="6858000" cy="9144000" type="letter"/>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5A2D9"/>
    <a:srgbClr val="3484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snapToGrid="0">
      <p:cViewPr varScale="1">
        <p:scale>
          <a:sx n="55" d="100"/>
          <a:sy n="55" d="100"/>
        </p:scale>
        <p:origin x="204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4A21BCDA-0285-4F3A-9089-8913FB70B44D}" type="datetimeFigureOut">
              <a:rPr lang="es-MX" smtClean="0"/>
              <a:t>21/04/2021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407CEA24-7C9B-49C2-9D01-B1332FBC8A99}" type="slidenum">
              <a:rPr lang="es-MX" smtClean="0"/>
              <a:t>‹Nº›</a:t>
            </a:fld>
            <a:endParaRPr lang="es-MX"/>
          </a:p>
        </p:txBody>
      </p:sp>
    </p:spTree>
    <p:extLst>
      <p:ext uri="{BB962C8B-B14F-4D97-AF65-F5344CB8AC3E}">
        <p14:creationId xmlns:p14="http://schemas.microsoft.com/office/powerpoint/2010/main" val="29075703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A21BCDA-0285-4F3A-9089-8913FB70B44D}" type="datetimeFigureOut">
              <a:rPr lang="es-MX" smtClean="0"/>
              <a:t>21/04/2021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407CEA24-7C9B-49C2-9D01-B1332FBC8A99}" type="slidenum">
              <a:rPr lang="es-MX" smtClean="0"/>
              <a:t>‹Nº›</a:t>
            </a:fld>
            <a:endParaRPr lang="es-MX"/>
          </a:p>
        </p:txBody>
      </p:sp>
    </p:spTree>
    <p:extLst>
      <p:ext uri="{BB962C8B-B14F-4D97-AF65-F5344CB8AC3E}">
        <p14:creationId xmlns:p14="http://schemas.microsoft.com/office/powerpoint/2010/main" val="42686472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A21BCDA-0285-4F3A-9089-8913FB70B44D}" type="datetimeFigureOut">
              <a:rPr lang="es-MX" smtClean="0"/>
              <a:t>21/04/2021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407CEA24-7C9B-49C2-9D01-B1332FBC8A99}" type="slidenum">
              <a:rPr lang="es-MX" smtClean="0"/>
              <a:t>‹Nº›</a:t>
            </a:fld>
            <a:endParaRPr lang="es-MX"/>
          </a:p>
        </p:txBody>
      </p:sp>
    </p:spTree>
    <p:extLst>
      <p:ext uri="{BB962C8B-B14F-4D97-AF65-F5344CB8AC3E}">
        <p14:creationId xmlns:p14="http://schemas.microsoft.com/office/powerpoint/2010/main" val="16481119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A21BCDA-0285-4F3A-9089-8913FB70B44D}" type="datetimeFigureOut">
              <a:rPr lang="es-MX" smtClean="0"/>
              <a:t>21/04/2021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407CEA24-7C9B-49C2-9D01-B1332FBC8A99}" type="slidenum">
              <a:rPr lang="es-MX" smtClean="0"/>
              <a:t>‹Nº›</a:t>
            </a:fld>
            <a:endParaRPr lang="es-MX"/>
          </a:p>
        </p:txBody>
      </p:sp>
    </p:spTree>
    <p:extLst>
      <p:ext uri="{BB962C8B-B14F-4D97-AF65-F5344CB8AC3E}">
        <p14:creationId xmlns:p14="http://schemas.microsoft.com/office/powerpoint/2010/main" val="11080148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4A21BCDA-0285-4F3A-9089-8913FB70B44D}" type="datetimeFigureOut">
              <a:rPr lang="es-MX" smtClean="0"/>
              <a:t>21/04/2021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407CEA24-7C9B-49C2-9D01-B1332FBC8A99}" type="slidenum">
              <a:rPr lang="es-MX" smtClean="0"/>
              <a:t>‹Nº›</a:t>
            </a:fld>
            <a:endParaRPr lang="es-MX"/>
          </a:p>
        </p:txBody>
      </p:sp>
    </p:spTree>
    <p:extLst>
      <p:ext uri="{BB962C8B-B14F-4D97-AF65-F5344CB8AC3E}">
        <p14:creationId xmlns:p14="http://schemas.microsoft.com/office/powerpoint/2010/main" val="20831564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4A21BCDA-0285-4F3A-9089-8913FB70B44D}" type="datetimeFigureOut">
              <a:rPr lang="es-MX" smtClean="0"/>
              <a:t>21/04/2021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407CEA24-7C9B-49C2-9D01-B1332FBC8A99}" type="slidenum">
              <a:rPr lang="es-MX" smtClean="0"/>
              <a:t>‹Nº›</a:t>
            </a:fld>
            <a:endParaRPr lang="es-MX"/>
          </a:p>
        </p:txBody>
      </p:sp>
    </p:spTree>
    <p:extLst>
      <p:ext uri="{BB962C8B-B14F-4D97-AF65-F5344CB8AC3E}">
        <p14:creationId xmlns:p14="http://schemas.microsoft.com/office/powerpoint/2010/main" val="40079093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el estilo de texto del patrón</a:t>
            </a:r>
          </a:p>
        </p:txBody>
      </p:sp>
      <p:sp>
        <p:nvSpPr>
          <p:cNvPr id="4" name="Content Placeholder 3"/>
          <p:cNvSpPr>
            <a:spLocks noGrp="1"/>
          </p:cNvSpPr>
          <p:nvPr>
            <p:ph sz="half" idx="2"/>
          </p:nvPr>
        </p:nvSpPr>
        <p:spPr>
          <a:xfrm>
            <a:off x="472381" y="3340100"/>
            <a:ext cx="2901255" cy="4912784"/>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el estilo de texto del patrón</a:t>
            </a:r>
          </a:p>
        </p:txBody>
      </p:sp>
      <p:sp>
        <p:nvSpPr>
          <p:cNvPr id="6" name="Content Placeholder 5"/>
          <p:cNvSpPr>
            <a:spLocks noGrp="1"/>
          </p:cNvSpPr>
          <p:nvPr>
            <p:ph sz="quarter" idx="4"/>
          </p:nvPr>
        </p:nvSpPr>
        <p:spPr>
          <a:xfrm>
            <a:off x="3471863" y="3340100"/>
            <a:ext cx="2915543" cy="4912784"/>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4A21BCDA-0285-4F3A-9089-8913FB70B44D}" type="datetimeFigureOut">
              <a:rPr lang="es-MX" smtClean="0"/>
              <a:t>21/04/2021</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407CEA24-7C9B-49C2-9D01-B1332FBC8A99}" type="slidenum">
              <a:rPr lang="es-MX" smtClean="0"/>
              <a:t>‹Nº›</a:t>
            </a:fld>
            <a:endParaRPr lang="es-MX"/>
          </a:p>
        </p:txBody>
      </p:sp>
    </p:spTree>
    <p:extLst>
      <p:ext uri="{BB962C8B-B14F-4D97-AF65-F5344CB8AC3E}">
        <p14:creationId xmlns:p14="http://schemas.microsoft.com/office/powerpoint/2010/main" val="30237674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4A21BCDA-0285-4F3A-9089-8913FB70B44D}" type="datetimeFigureOut">
              <a:rPr lang="es-MX" smtClean="0"/>
              <a:t>21/04/2021</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407CEA24-7C9B-49C2-9D01-B1332FBC8A99}" type="slidenum">
              <a:rPr lang="es-MX" smtClean="0"/>
              <a:t>‹Nº›</a:t>
            </a:fld>
            <a:endParaRPr lang="es-MX"/>
          </a:p>
        </p:txBody>
      </p:sp>
    </p:spTree>
    <p:extLst>
      <p:ext uri="{BB962C8B-B14F-4D97-AF65-F5344CB8AC3E}">
        <p14:creationId xmlns:p14="http://schemas.microsoft.com/office/powerpoint/2010/main" val="32118882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21BCDA-0285-4F3A-9089-8913FB70B44D}" type="datetimeFigureOut">
              <a:rPr lang="es-MX" smtClean="0"/>
              <a:t>21/04/2021</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407CEA24-7C9B-49C2-9D01-B1332FBC8A99}" type="slidenum">
              <a:rPr lang="es-MX" smtClean="0"/>
              <a:t>‹Nº›</a:t>
            </a:fld>
            <a:endParaRPr lang="es-MX"/>
          </a:p>
        </p:txBody>
      </p:sp>
    </p:spTree>
    <p:extLst>
      <p:ext uri="{BB962C8B-B14F-4D97-AF65-F5344CB8AC3E}">
        <p14:creationId xmlns:p14="http://schemas.microsoft.com/office/powerpoint/2010/main" val="17406999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4A21BCDA-0285-4F3A-9089-8913FB70B44D}" type="datetimeFigureOut">
              <a:rPr lang="es-MX" smtClean="0"/>
              <a:t>21/04/2021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407CEA24-7C9B-49C2-9D01-B1332FBC8A99}" type="slidenum">
              <a:rPr lang="es-MX" smtClean="0"/>
              <a:t>‹Nº›</a:t>
            </a:fld>
            <a:endParaRPr lang="es-MX"/>
          </a:p>
        </p:txBody>
      </p:sp>
    </p:spTree>
    <p:extLst>
      <p:ext uri="{BB962C8B-B14F-4D97-AF65-F5344CB8AC3E}">
        <p14:creationId xmlns:p14="http://schemas.microsoft.com/office/powerpoint/2010/main" val="10141014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4A21BCDA-0285-4F3A-9089-8913FB70B44D}" type="datetimeFigureOut">
              <a:rPr lang="es-MX" smtClean="0"/>
              <a:t>21/04/2021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407CEA24-7C9B-49C2-9D01-B1332FBC8A99}" type="slidenum">
              <a:rPr lang="es-MX" smtClean="0"/>
              <a:t>‹Nº›</a:t>
            </a:fld>
            <a:endParaRPr lang="es-MX"/>
          </a:p>
        </p:txBody>
      </p:sp>
    </p:spTree>
    <p:extLst>
      <p:ext uri="{BB962C8B-B14F-4D97-AF65-F5344CB8AC3E}">
        <p14:creationId xmlns:p14="http://schemas.microsoft.com/office/powerpoint/2010/main" val="35036500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4A21BCDA-0285-4F3A-9089-8913FB70B44D}" type="datetimeFigureOut">
              <a:rPr lang="es-MX" smtClean="0"/>
              <a:t>21/04/2021</a:t>
            </a:fld>
            <a:endParaRPr lang="es-MX"/>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407CEA24-7C9B-49C2-9D01-B1332FBC8A99}" type="slidenum">
              <a:rPr lang="es-MX" smtClean="0"/>
              <a:t>‹Nº›</a:t>
            </a:fld>
            <a:endParaRPr lang="es-MX"/>
          </a:p>
        </p:txBody>
      </p:sp>
    </p:spTree>
    <p:extLst>
      <p:ext uri="{BB962C8B-B14F-4D97-AF65-F5344CB8AC3E}">
        <p14:creationId xmlns:p14="http://schemas.microsoft.com/office/powerpoint/2010/main" val="13496193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a:extLst>
              <a:ext uri="{FF2B5EF4-FFF2-40B4-BE49-F238E27FC236}">
                <a16:creationId xmlns:a16="http://schemas.microsoft.com/office/drawing/2014/main" id="{85285859-8B18-45EF-96BF-E0A9D3FA116A}"/>
              </a:ext>
            </a:extLst>
          </p:cNvPr>
          <p:cNvSpPr>
            <a:spLocks noChangeArrowheads="1"/>
          </p:cNvSpPr>
          <p:nvPr/>
        </p:nvSpPr>
        <p:spPr bwMode="auto">
          <a:xfrm>
            <a:off x="508136" y="52392"/>
            <a:ext cx="5841727"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s-ES_tradnl" altLang="es-MX" b="1"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ESCUELA NORMAL DE EDUCACI</a:t>
            </a:r>
            <a:r>
              <a:rPr kumimoji="0" lang="es-ES_tradnl" altLang="es-MX"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Ó</a:t>
            </a:r>
            <a:r>
              <a:rPr kumimoji="0" lang="es-ES_tradnl" altLang="es-MX" b="1"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N PREESCOLAR</a:t>
            </a:r>
            <a:endParaRPr kumimoji="0" lang="es-MX" altLang="es-MX"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MX" altLang="es-MX" b="0" i="0" u="none" strike="noStrike" cap="none" normalizeH="0" baseline="0" dirty="0">
              <a:ln>
                <a:noFill/>
              </a:ln>
              <a:solidFill>
                <a:schemeClr val="tx1"/>
              </a:solidFill>
              <a:effectLst/>
              <a:latin typeface="Arial" panose="020B0604020202020204" pitchFamily="34" charset="0"/>
            </a:endParaRPr>
          </a:p>
        </p:txBody>
      </p:sp>
      <p:sp>
        <p:nvSpPr>
          <p:cNvPr id="5" name="Rectangle 6">
            <a:extLst>
              <a:ext uri="{FF2B5EF4-FFF2-40B4-BE49-F238E27FC236}">
                <a16:creationId xmlns:a16="http://schemas.microsoft.com/office/drawing/2014/main" id="{8346A306-3661-40B4-BDCA-F9DF101EA6E6}"/>
              </a:ext>
            </a:extLst>
          </p:cNvPr>
          <p:cNvSpPr>
            <a:spLocks noChangeArrowheads="1"/>
          </p:cNvSpPr>
          <p:nvPr/>
        </p:nvSpPr>
        <p:spPr bwMode="auto">
          <a:xfrm>
            <a:off x="432024" y="1966113"/>
            <a:ext cx="5993949" cy="3970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s-ES_tradnl" altLang="es-MX" b="1"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Licenciatura en educaci</a:t>
            </a:r>
            <a:r>
              <a:rPr kumimoji="0" lang="es-ES_tradnl" altLang="es-MX"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ó</a:t>
            </a:r>
            <a:r>
              <a:rPr kumimoji="0" lang="es-ES_tradnl" altLang="es-MX" b="1"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n preescolar </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s-MX" altLang="es-MX"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ES_tradnl" altLang="es-MX" b="1"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Materia: inglés B2 online</a:t>
            </a:r>
            <a:endParaRPr kumimoji="0" lang="es-MX" altLang="es-MX"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altLang="es-MX" b="1"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Profra</a:t>
            </a:r>
            <a:r>
              <a:rPr kumimoji="0" lang="es-MX" altLang="es-MX" b="1"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Mayela Alejandra del Carmen Gaona Garc</a:t>
            </a:r>
            <a:r>
              <a:rPr kumimoji="0" lang="es-MX" altLang="es-MX"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í</a:t>
            </a:r>
            <a:r>
              <a:rPr kumimoji="0" lang="es-MX" altLang="es-MX" b="1"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a</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s-MX" altLang="es-MX" b="0" i="0" u="none" strike="noStrike" cap="none" normalizeH="0" baseline="0" dirty="0">
              <a:ln>
                <a:noFill/>
              </a:ln>
              <a:solidFill>
                <a:schemeClr val="tx1"/>
              </a:solidFill>
              <a:effectLst/>
            </a:endParaRPr>
          </a:p>
          <a:p>
            <a:pPr lvl="0" algn="ctr" eaLnBrk="0" fontAlgn="base" hangingPunct="0">
              <a:spcBef>
                <a:spcPct val="0"/>
              </a:spcBef>
              <a:spcAft>
                <a:spcPct val="0"/>
              </a:spcAft>
            </a:pPr>
            <a:r>
              <a:rPr lang="es-MX" altLang="es-MX" b="1" dirty="0">
                <a:solidFill>
                  <a:srgbClr val="000000"/>
                </a:solidFill>
                <a:latin typeface="Arial" panose="020B0604020202020204" pitchFamily="34" charset="0"/>
                <a:ea typeface="Times New Roman" panose="02020603050405020304" pitchFamily="18" charset="0"/>
                <a:cs typeface="Arial" panose="020B0604020202020204" pitchFamily="34" charset="0"/>
              </a:rPr>
              <a:t>WRITING ASIGNMENT 3</a:t>
            </a:r>
          </a:p>
          <a:p>
            <a:pPr lvl="0" algn="ctr" eaLnBrk="0" fontAlgn="base" hangingPunct="0">
              <a:spcBef>
                <a:spcPct val="0"/>
              </a:spcBef>
              <a:spcAft>
                <a:spcPct val="0"/>
              </a:spcAft>
            </a:pPr>
            <a:endParaRPr kumimoji="0" lang="es-MX" altLang="es-MX"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altLang="es-MX" b="1"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Alumna: </a:t>
            </a:r>
            <a:r>
              <a:rPr kumimoji="0" lang="es-MX" altLang="es-MX"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Yazmin</a:t>
            </a:r>
            <a:r>
              <a:rPr kumimoji="0" lang="es-MX" altLang="es-MX"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kumimoji="0" lang="es-MX" altLang="es-MX"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Tellez</a:t>
            </a:r>
            <a:r>
              <a:rPr kumimoji="0" lang="es-MX" altLang="es-MX"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Fuentes </a:t>
            </a:r>
            <a:r>
              <a:rPr kumimoji="0" lang="es-MX" altLang="es-MX" b="1"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N.L. </a:t>
            </a:r>
            <a:r>
              <a:rPr kumimoji="0" lang="es-MX" altLang="es-MX"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13</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s-MX" altLang="es-MX"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ES_tradnl" altLang="es-MX" b="1"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Sexto semestre Secci</a:t>
            </a:r>
            <a:r>
              <a:rPr kumimoji="0" lang="es-ES_tradnl" altLang="es-MX"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ó</a:t>
            </a:r>
            <a:r>
              <a:rPr kumimoji="0" lang="es-ES_tradnl" altLang="es-MX" b="1"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n A</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s-MX" altLang="es-MX" b="0" i="0" u="none" strike="noStrike" cap="none" normalizeH="0" baseline="0" dirty="0">
              <a:ln>
                <a:noFill/>
              </a:ln>
              <a:solidFill>
                <a:schemeClr val="tx1"/>
              </a:solidFill>
              <a:effectLst/>
            </a:endParaRPr>
          </a:p>
          <a:p>
            <a:pPr marL="0" marR="0" lvl="0" indent="0" defTabSz="914400" rtl="0" eaLnBrk="0" fontAlgn="base" latinLnBrk="0" hangingPunct="0">
              <a:lnSpc>
                <a:spcPct val="100000"/>
              </a:lnSpc>
              <a:spcBef>
                <a:spcPct val="0"/>
              </a:spcBef>
              <a:spcAft>
                <a:spcPct val="0"/>
              </a:spcAft>
              <a:buClrTx/>
              <a:buSzTx/>
              <a:buFontTx/>
              <a:buNone/>
              <a:tabLst/>
            </a:pPr>
            <a:r>
              <a:rPr kumimoji="0" lang="es-ES_tradnl" altLang="es-MX"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Saltillo, Coahuila</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s-MX"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es-MX"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21 de </a:t>
            </a:r>
            <a:r>
              <a:rPr kumimoji="0" lang="en-US" altLang="es-MX"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abril</a:t>
            </a:r>
            <a:r>
              <a:rPr kumimoji="0" lang="en-US" altLang="es-MX"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de 2021</a:t>
            </a:r>
            <a:r>
              <a:rPr kumimoji="0" lang="es-MX" altLang="es-MX" b="0" i="0" u="none" strike="noStrike" cap="none" normalizeH="0" baseline="0" dirty="0">
                <a:ln>
                  <a:noFill/>
                </a:ln>
                <a:solidFill>
                  <a:schemeClr val="tx1"/>
                </a:solidFill>
                <a:effectLst/>
              </a:rPr>
              <a:t> </a:t>
            </a:r>
            <a:endParaRPr kumimoji="0" lang="es-MX" altLang="es-MX" b="0" i="0" u="none" strike="noStrike" cap="none" normalizeH="0" baseline="0" dirty="0">
              <a:ln>
                <a:noFill/>
              </a:ln>
              <a:solidFill>
                <a:schemeClr val="tx1"/>
              </a:solidFill>
              <a:effectLst/>
              <a:latin typeface="Arial" panose="020B0604020202020204" pitchFamily="34" charset="0"/>
            </a:endParaRPr>
          </a:p>
        </p:txBody>
      </p:sp>
      <p:pic>
        <p:nvPicPr>
          <p:cNvPr id="8" name="Imagen 7" descr="http://187.160.244.18/sistema/Data/tareas/enep-00041/_Logos/escudo.jpg">
            <a:extLst>
              <a:ext uri="{FF2B5EF4-FFF2-40B4-BE49-F238E27FC236}">
                <a16:creationId xmlns:a16="http://schemas.microsoft.com/office/drawing/2014/main" id="{26709C7C-A2C2-4DB9-B789-9F8C3823D2C2}"/>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80626" y="375557"/>
            <a:ext cx="1896745" cy="1405890"/>
          </a:xfrm>
          <a:prstGeom prst="rect">
            <a:avLst/>
          </a:prstGeom>
          <a:noFill/>
          <a:ln>
            <a:noFill/>
          </a:ln>
        </p:spPr>
      </p:pic>
    </p:spTree>
    <p:extLst>
      <p:ext uri="{BB962C8B-B14F-4D97-AF65-F5344CB8AC3E}">
        <p14:creationId xmlns:p14="http://schemas.microsoft.com/office/powerpoint/2010/main" val="37629722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a 2"/>
          <p:cNvGraphicFramePr>
            <a:graphicFrameLocks noGrp="1"/>
          </p:cNvGraphicFramePr>
          <p:nvPr>
            <p:extLst/>
          </p:nvPr>
        </p:nvGraphicFramePr>
        <p:xfrm>
          <a:off x="168574" y="223377"/>
          <a:ext cx="6541190" cy="4089468"/>
        </p:xfrm>
        <a:graphic>
          <a:graphicData uri="http://schemas.openxmlformats.org/drawingml/2006/table">
            <a:tbl>
              <a:tblPr firstRow="1" bandRow="1">
                <a:tableStyleId>{5C22544A-7EE6-4342-B048-85BDC9FD1C3A}</a:tableStyleId>
              </a:tblPr>
              <a:tblGrid>
                <a:gridCol w="1434595">
                  <a:extLst>
                    <a:ext uri="{9D8B030D-6E8A-4147-A177-3AD203B41FA5}">
                      <a16:colId xmlns:a16="http://schemas.microsoft.com/office/drawing/2014/main" val="20000"/>
                    </a:ext>
                  </a:extLst>
                </a:gridCol>
                <a:gridCol w="5106595">
                  <a:extLst>
                    <a:ext uri="{9D8B030D-6E8A-4147-A177-3AD203B41FA5}">
                      <a16:colId xmlns:a16="http://schemas.microsoft.com/office/drawing/2014/main" val="20001"/>
                    </a:ext>
                  </a:extLst>
                </a:gridCol>
              </a:tblGrid>
              <a:tr h="3693228">
                <a:tc>
                  <a:txBody>
                    <a:bodyPr/>
                    <a:lstStyle/>
                    <a:p>
                      <a:pPr algn="l"/>
                      <a:r>
                        <a:rPr lang="es-MX" sz="1200" b="1" dirty="0" err="1">
                          <a:solidFill>
                            <a:schemeClr val="tx1"/>
                          </a:solidFill>
                          <a:latin typeface="Arial" panose="020B0604020202020204" pitchFamily="34" charset="0"/>
                          <a:cs typeface="Arial" panose="020B0604020202020204" pitchFamily="34" charset="0"/>
                        </a:rPr>
                        <a:t>Writing</a:t>
                      </a:r>
                      <a:r>
                        <a:rPr lang="es-MX" sz="1200" b="1" dirty="0">
                          <a:solidFill>
                            <a:schemeClr val="tx1"/>
                          </a:solidFill>
                          <a:latin typeface="Arial" panose="020B0604020202020204" pitchFamily="34" charset="0"/>
                          <a:cs typeface="Arial" panose="020B0604020202020204" pitchFamily="34" charset="0"/>
                        </a:rPr>
                        <a:t>/</a:t>
                      </a:r>
                      <a:r>
                        <a:rPr lang="es-MX" sz="1200" b="1" dirty="0" err="1">
                          <a:solidFill>
                            <a:schemeClr val="tx1"/>
                          </a:solidFill>
                          <a:latin typeface="Arial" panose="020B0604020202020204" pitchFamily="34" charset="0"/>
                          <a:cs typeface="Arial" panose="020B0604020202020204" pitchFamily="34" charset="0"/>
                        </a:rPr>
                        <a:t>Speaking</a:t>
                      </a:r>
                      <a:r>
                        <a:rPr lang="es-MX" sz="1200" b="1" baseline="0" dirty="0">
                          <a:solidFill>
                            <a:schemeClr val="tx1"/>
                          </a:solidFill>
                          <a:latin typeface="Arial" panose="020B0604020202020204" pitchFamily="34" charset="0"/>
                          <a:cs typeface="Arial" panose="020B0604020202020204" pitchFamily="34" charset="0"/>
                        </a:rPr>
                        <a:t> </a:t>
                      </a:r>
                      <a:r>
                        <a:rPr lang="es-MX" sz="1200" b="1" baseline="0" dirty="0" err="1">
                          <a:solidFill>
                            <a:schemeClr val="tx1"/>
                          </a:solidFill>
                          <a:latin typeface="Arial" panose="020B0604020202020204" pitchFamily="34" charset="0"/>
                          <a:cs typeface="Arial" panose="020B0604020202020204" pitchFamily="34" charset="0"/>
                        </a:rPr>
                        <a:t>Assignment</a:t>
                      </a:r>
                      <a:endParaRPr lang="es-MX" sz="1200" b="1"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5A2D9"/>
                    </a:solidFill>
                  </a:tcPr>
                </a:tc>
                <a:tc>
                  <a:txBody>
                    <a:bodyPr/>
                    <a:lstStyle/>
                    <a:p>
                      <a:pPr algn="l">
                        <a:lnSpc>
                          <a:spcPct val="150000"/>
                        </a:lnSpc>
                      </a:pPr>
                      <a:r>
                        <a:rPr lang="es-MX" sz="1300" b="1" baseline="0" dirty="0" err="1">
                          <a:solidFill>
                            <a:schemeClr val="tx1"/>
                          </a:solidFill>
                          <a:latin typeface="Arial" panose="020B0604020202020204" pitchFamily="34" charset="0"/>
                          <a:cs typeface="Arial" panose="020B0604020202020204" pitchFamily="34" charset="0"/>
                        </a:rPr>
                        <a:t>Write</a:t>
                      </a:r>
                      <a:r>
                        <a:rPr lang="es-MX" sz="1300" b="1" baseline="0" dirty="0">
                          <a:solidFill>
                            <a:schemeClr val="tx1"/>
                          </a:solidFill>
                          <a:latin typeface="Arial" panose="020B0604020202020204" pitchFamily="34" charset="0"/>
                          <a:cs typeface="Arial" panose="020B0604020202020204" pitchFamily="34" charset="0"/>
                        </a:rPr>
                        <a:t> a </a:t>
                      </a:r>
                      <a:r>
                        <a:rPr lang="es-MX" sz="1300" b="1" baseline="0" dirty="0" err="1">
                          <a:solidFill>
                            <a:schemeClr val="tx1"/>
                          </a:solidFill>
                          <a:latin typeface="Arial" panose="020B0604020202020204" pitchFamily="34" charset="0"/>
                          <a:cs typeface="Arial" panose="020B0604020202020204" pitchFamily="34" charset="0"/>
                        </a:rPr>
                        <a:t>paragraph</a:t>
                      </a:r>
                      <a:r>
                        <a:rPr lang="es-MX" sz="1300" b="1" baseline="0" dirty="0">
                          <a:solidFill>
                            <a:schemeClr val="tx1"/>
                          </a:solidFill>
                          <a:latin typeface="Arial" panose="020B0604020202020204" pitchFamily="34" charset="0"/>
                          <a:cs typeface="Arial" panose="020B0604020202020204" pitchFamily="34" charset="0"/>
                        </a:rPr>
                        <a:t>  of 10 </a:t>
                      </a:r>
                      <a:r>
                        <a:rPr lang="es-MX" sz="1300" b="1" baseline="0" dirty="0" err="1">
                          <a:solidFill>
                            <a:schemeClr val="tx1"/>
                          </a:solidFill>
                          <a:latin typeface="Arial" panose="020B0604020202020204" pitchFamily="34" charset="0"/>
                          <a:cs typeface="Arial" panose="020B0604020202020204" pitchFamily="34" charset="0"/>
                        </a:rPr>
                        <a:t>lines</a:t>
                      </a:r>
                      <a:r>
                        <a:rPr lang="es-MX" sz="1300" b="1" baseline="0" dirty="0">
                          <a:solidFill>
                            <a:schemeClr val="tx1"/>
                          </a:solidFill>
                          <a:latin typeface="Arial" panose="020B0604020202020204" pitchFamily="34" charset="0"/>
                          <a:cs typeface="Arial" panose="020B0604020202020204" pitchFamily="34" charset="0"/>
                        </a:rPr>
                        <a:t> min.  </a:t>
                      </a:r>
                      <a:r>
                        <a:rPr lang="es-MX" sz="1300" b="1" baseline="0" dirty="0" err="1">
                          <a:solidFill>
                            <a:schemeClr val="tx1"/>
                          </a:solidFill>
                          <a:latin typeface="Arial" panose="020B0604020202020204" pitchFamily="34" charset="0"/>
                          <a:cs typeface="Arial" panose="020B0604020202020204" pitchFamily="34" charset="0"/>
                        </a:rPr>
                        <a:t>a</a:t>
                      </a:r>
                      <a:r>
                        <a:rPr lang="es-MX" sz="1300" b="1" dirty="0" err="1">
                          <a:solidFill>
                            <a:schemeClr val="tx1"/>
                          </a:solidFill>
                          <a:latin typeface="Arial" panose="020B0604020202020204" pitchFamily="34" charset="0"/>
                          <a:cs typeface="Arial" panose="020B0604020202020204" pitchFamily="34" charset="0"/>
                        </a:rPr>
                        <a:t>nswering</a:t>
                      </a:r>
                      <a:r>
                        <a:rPr lang="es-MX" sz="1300" b="1" dirty="0">
                          <a:solidFill>
                            <a:schemeClr val="tx1"/>
                          </a:solidFill>
                          <a:latin typeface="Arial" panose="020B0604020202020204" pitchFamily="34" charset="0"/>
                          <a:cs typeface="Arial" panose="020B0604020202020204" pitchFamily="34" charset="0"/>
                        </a:rPr>
                        <a:t>  </a:t>
                      </a:r>
                      <a:r>
                        <a:rPr lang="es-MX" sz="1300" b="1" dirty="0" err="1">
                          <a:solidFill>
                            <a:schemeClr val="tx1"/>
                          </a:solidFill>
                          <a:latin typeface="Arial" panose="020B0604020202020204" pitchFamily="34" charset="0"/>
                          <a:cs typeface="Arial" panose="020B0604020202020204" pitchFamily="34" charset="0"/>
                        </a:rPr>
                        <a:t>the</a:t>
                      </a:r>
                      <a:r>
                        <a:rPr lang="es-MX" sz="1300" b="1" dirty="0">
                          <a:solidFill>
                            <a:schemeClr val="tx1"/>
                          </a:solidFill>
                          <a:latin typeface="Arial" panose="020B0604020202020204" pitchFamily="34" charset="0"/>
                          <a:cs typeface="Arial" panose="020B0604020202020204" pitchFamily="34" charset="0"/>
                        </a:rPr>
                        <a:t> </a:t>
                      </a:r>
                      <a:r>
                        <a:rPr lang="es-MX" sz="1300" b="1" dirty="0" err="1">
                          <a:solidFill>
                            <a:schemeClr val="tx1"/>
                          </a:solidFill>
                          <a:latin typeface="Arial" panose="020B0604020202020204" pitchFamily="34" charset="0"/>
                          <a:cs typeface="Arial" panose="020B0604020202020204" pitchFamily="34" charset="0"/>
                        </a:rPr>
                        <a:t>following</a:t>
                      </a:r>
                      <a:r>
                        <a:rPr lang="es-MX" sz="1300" b="1" dirty="0">
                          <a:solidFill>
                            <a:schemeClr val="tx1"/>
                          </a:solidFill>
                          <a:latin typeface="Arial" panose="020B0604020202020204" pitchFamily="34" charset="0"/>
                          <a:cs typeface="Arial" panose="020B0604020202020204" pitchFamily="34" charset="0"/>
                        </a:rPr>
                        <a:t> </a:t>
                      </a:r>
                      <a:r>
                        <a:rPr lang="es-MX" sz="1300" b="1" dirty="0" err="1">
                          <a:solidFill>
                            <a:schemeClr val="tx1"/>
                          </a:solidFill>
                          <a:latin typeface="Arial" panose="020B0604020202020204" pitchFamily="34" charset="0"/>
                          <a:cs typeface="Arial" panose="020B0604020202020204" pitchFamily="34" charset="0"/>
                        </a:rPr>
                        <a:t>questions</a:t>
                      </a:r>
                      <a:r>
                        <a:rPr lang="es-MX" sz="1300" b="1" dirty="0">
                          <a:solidFill>
                            <a:schemeClr val="tx1"/>
                          </a:solidFill>
                          <a:latin typeface="Arial" panose="020B0604020202020204" pitchFamily="34" charset="0"/>
                          <a:cs typeface="Arial" panose="020B0604020202020204" pitchFamily="34" charset="0"/>
                        </a:rPr>
                        <a:t>,</a:t>
                      </a:r>
                      <a:r>
                        <a:rPr lang="es-MX" sz="1300" b="1" baseline="0" dirty="0">
                          <a:solidFill>
                            <a:schemeClr val="tx1"/>
                          </a:solidFill>
                          <a:latin typeface="Arial" panose="020B0604020202020204" pitchFamily="34" charset="0"/>
                          <a:cs typeface="Arial" panose="020B0604020202020204" pitchFamily="34" charset="0"/>
                        </a:rPr>
                        <a:t>   </a:t>
                      </a:r>
                    </a:p>
                    <a:p>
                      <a:pPr algn="l">
                        <a:lnSpc>
                          <a:spcPct val="150000"/>
                        </a:lnSpc>
                      </a:pPr>
                      <a:r>
                        <a:rPr lang="es-MX" sz="1300" b="1" baseline="0" dirty="0" err="1">
                          <a:solidFill>
                            <a:schemeClr val="tx1"/>
                          </a:solidFill>
                          <a:latin typeface="Arial" panose="020B0604020202020204" pitchFamily="34" charset="0"/>
                          <a:cs typeface="Arial" panose="020B0604020202020204" pitchFamily="34" charset="0"/>
                        </a:rPr>
                        <a:t>Support</a:t>
                      </a:r>
                      <a:r>
                        <a:rPr lang="es-MX" sz="1300" b="1" baseline="0" dirty="0">
                          <a:solidFill>
                            <a:schemeClr val="tx1"/>
                          </a:solidFill>
                          <a:latin typeface="Arial" panose="020B0604020202020204" pitchFamily="34" charset="0"/>
                          <a:cs typeface="Arial" panose="020B0604020202020204" pitchFamily="34" charset="0"/>
                        </a:rPr>
                        <a:t>  </a:t>
                      </a:r>
                      <a:r>
                        <a:rPr lang="es-MX" sz="1300" b="1" baseline="0" dirty="0" err="1">
                          <a:solidFill>
                            <a:schemeClr val="tx1"/>
                          </a:solidFill>
                          <a:latin typeface="Arial" panose="020B0604020202020204" pitchFamily="34" charset="0"/>
                          <a:cs typeface="Arial" panose="020B0604020202020204" pitchFamily="34" charset="0"/>
                        </a:rPr>
                        <a:t>your</a:t>
                      </a:r>
                      <a:r>
                        <a:rPr lang="es-MX" sz="1300" b="1" baseline="0" dirty="0">
                          <a:solidFill>
                            <a:schemeClr val="tx1"/>
                          </a:solidFill>
                          <a:latin typeface="Arial" panose="020B0604020202020204" pitchFamily="34" charset="0"/>
                          <a:cs typeface="Arial" panose="020B0604020202020204" pitchFamily="34" charset="0"/>
                        </a:rPr>
                        <a:t> </a:t>
                      </a:r>
                      <a:r>
                        <a:rPr lang="es-MX" sz="1300" b="1" baseline="0" dirty="0" err="1">
                          <a:solidFill>
                            <a:schemeClr val="tx1"/>
                          </a:solidFill>
                          <a:latin typeface="Arial" panose="020B0604020202020204" pitchFamily="34" charset="0"/>
                          <a:cs typeface="Arial" panose="020B0604020202020204" pitchFamily="34" charset="0"/>
                        </a:rPr>
                        <a:t>pharagraph</a:t>
                      </a:r>
                      <a:r>
                        <a:rPr lang="es-MX" sz="1300" b="1" baseline="0" dirty="0">
                          <a:solidFill>
                            <a:schemeClr val="tx1"/>
                          </a:solidFill>
                          <a:latin typeface="Arial" panose="020B0604020202020204" pitchFamily="34" charset="0"/>
                          <a:cs typeface="Arial" panose="020B0604020202020204" pitchFamily="34" charset="0"/>
                        </a:rPr>
                        <a:t> </a:t>
                      </a:r>
                      <a:r>
                        <a:rPr lang="es-MX" sz="1300" b="1" baseline="0" dirty="0" err="1">
                          <a:solidFill>
                            <a:schemeClr val="tx1"/>
                          </a:solidFill>
                          <a:latin typeface="Arial" panose="020B0604020202020204" pitchFamily="34" charset="0"/>
                          <a:cs typeface="Arial" panose="020B0604020202020204" pitchFamily="34" charset="0"/>
                        </a:rPr>
                        <a:t>with</a:t>
                      </a:r>
                      <a:r>
                        <a:rPr lang="es-MX" sz="1300" b="1" baseline="0" dirty="0">
                          <a:solidFill>
                            <a:schemeClr val="tx1"/>
                          </a:solidFill>
                          <a:latin typeface="Arial" panose="020B0604020202020204" pitchFamily="34" charset="0"/>
                          <a:cs typeface="Arial" panose="020B0604020202020204" pitchFamily="34" charset="0"/>
                        </a:rPr>
                        <a:t> </a:t>
                      </a:r>
                      <a:r>
                        <a:rPr lang="es-MX" sz="1300" b="1" baseline="0" dirty="0" err="1">
                          <a:solidFill>
                            <a:schemeClr val="tx1"/>
                          </a:solidFill>
                          <a:latin typeface="Arial" panose="020B0604020202020204" pitchFamily="34" charset="0"/>
                          <a:cs typeface="Arial" panose="020B0604020202020204" pitchFamily="34" charset="0"/>
                        </a:rPr>
                        <a:t>the</a:t>
                      </a:r>
                      <a:r>
                        <a:rPr lang="es-MX" sz="1300" b="1" baseline="0" dirty="0">
                          <a:solidFill>
                            <a:schemeClr val="tx1"/>
                          </a:solidFill>
                          <a:latin typeface="Arial" panose="020B0604020202020204" pitchFamily="34" charset="0"/>
                          <a:cs typeface="Arial" panose="020B0604020202020204" pitchFamily="34" charset="0"/>
                        </a:rPr>
                        <a:t> </a:t>
                      </a:r>
                      <a:r>
                        <a:rPr lang="es-MX" sz="1300" b="1" baseline="0" dirty="0" err="1">
                          <a:solidFill>
                            <a:schemeClr val="tx1"/>
                          </a:solidFill>
                          <a:latin typeface="Arial" panose="020B0604020202020204" pitchFamily="34" charset="0"/>
                          <a:cs typeface="Arial" panose="020B0604020202020204" pitchFamily="34" charset="0"/>
                        </a:rPr>
                        <a:t>grammar</a:t>
                      </a:r>
                      <a:r>
                        <a:rPr lang="es-MX" sz="1300" b="1" baseline="0" dirty="0">
                          <a:solidFill>
                            <a:schemeClr val="tx1"/>
                          </a:solidFill>
                          <a:latin typeface="Arial" panose="020B0604020202020204" pitchFamily="34" charset="0"/>
                          <a:cs typeface="Arial" panose="020B0604020202020204" pitchFamily="34" charset="0"/>
                        </a:rPr>
                        <a:t> and  </a:t>
                      </a:r>
                      <a:r>
                        <a:rPr lang="es-MX" sz="1300" b="1" baseline="0" dirty="0" err="1">
                          <a:solidFill>
                            <a:schemeClr val="tx1"/>
                          </a:solidFill>
                          <a:latin typeface="Arial" panose="020B0604020202020204" pitchFamily="34" charset="0"/>
                          <a:cs typeface="Arial" panose="020B0604020202020204" pitchFamily="34" charset="0"/>
                        </a:rPr>
                        <a:t>vocabulary</a:t>
                      </a:r>
                      <a:r>
                        <a:rPr lang="es-MX" sz="1300" b="1" baseline="0" dirty="0">
                          <a:solidFill>
                            <a:schemeClr val="tx1"/>
                          </a:solidFill>
                          <a:latin typeface="Arial" panose="020B0604020202020204" pitchFamily="34" charset="0"/>
                          <a:cs typeface="Arial" panose="020B0604020202020204" pitchFamily="34" charset="0"/>
                        </a:rPr>
                        <a:t> of  </a:t>
                      </a:r>
                      <a:r>
                        <a:rPr lang="es-MX" sz="1300" b="1" baseline="0" dirty="0" err="1">
                          <a:solidFill>
                            <a:schemeClr val="tx1"/>
                          </a:solidFill>
                          <a:latin typeface="Arial" panose="020B0604020202020204" pitchFamily="34" charset="0"/>
                          <a:cs typeface="Arial" panose="020B0604020202020204" pitchFamily="34" charset="0"/>
                        </a:rPr>
                        <a:t>Unit</a:t>
                      </a:r>
                      <a:r>
                        <a:rPr lang="es-MX" sz="1300" b="1" baseline="0" dirty="0">
                          <a:solidFill>
                            <a:schemeClr val="tx1"/>
                          </a:solidFill>
                          <a:latin typeface="Arial" panose="020B0604020202020204" pitchFamily="34" charset="0"/>
                          <a:cs typeface="Arial" panose="020B0604020202020204" pitchFamily="34" charset="0"/>
                        </a:rPr>
                        <a:t> 9 </a:t>
                      </a:r>
                      <a:r>
                        <a:rPr lang="es-MX" sz="1300" b="1" baseline="0" dirty="0" err="1">
                          <a:solidFill>
                            <a:schemeClr val="tx1"/>
                          </a:solidFill>
                          <a:latin typeface="Arial" panose="020B0604020202020204" pitchFamily="34" charset="0"/>
                          <a:cs typeface="Arial" panose="020B0604020202020204" pitchFamily="34" charset="0"/>
                        </a:rPr>
                        <a:t>lessons</a:t>
                      </a:r>
                      <a:r>
                        <a:rPr lang="es-MX" sz="1300" b="1" baseline="0" dirty="0">
                          <a:solidFill>
                            <a:schemeClr val="tx1"/>
                          </a:solidFill>
                          <a:latin typeface="Arial" panose="020B0604020202020204" pitchFamily="34" charset="0"/>
                          <a:cs typeface="Arial" panose="020B0604020202020204" pitchFamily="34" charset="0"/>
                        </a:rPr>
                        <a:t> 6-10</a:t>
                      </a:r>
                    </a:p>
                    <a:p>
                      <a:pPr marL="285750" indent="-285750">
                        <a:lnSpc>
                          <a:spcPct val="150000"/>
                        </a:lnSpc>
                        <a:buFont typeface="Arial" panose="020B0604020202020204" pitchFamily="34" charset="0"/>
                        <a:buChar char="•"/>
                      </a:pPr>
                      <a:r>
                        <a:rPr lang="es-MX" sz="1400" b="0" dirty="0" err="1">
                          <a:solidFill>
                            <a:schemeClr val="tx1"/>
                          </a:solidFill>
                        </a:rPr>
                        <a:t>Have</a:t>
                      </a:r>
                      <a:r>
                        <a:rPr lang="es-MX" sz="1400" b="0" dirty="0">
                          <a:solidFill>
                            <a:schemeClr val="tx1"/>
                          </a:solidFill>
                        </a:rPr>
                        <a:t> </a:t>
                      </a:r>
                      <a:r>
                        <a:rPr lang="es-MX" sz="1400" b="0" dirty="0" err="1">
                          <a:solidFill>
                            <a:schemeClr val="tx1"/>
                          </a:solidFill>
                        </a:rPr>
                        <a:t>you</a:t>
                      </a:r>
                      <a:r>
                        <a:rPr lang="es-MX" sz="1400" b="0" dirty="0">
                          <a:solidFill>
                            <a:schemeClr val="tx1"/>
                          </a:solidFill>
                        </a:rPr>
                        <a:t> </a:t>
                      </a:r>
                      <a:r>
                        <a:rPr lang="es-MX" sz="1400" b="0" dirty="0" err="1">
                          <a:solidFill>
                            <a:schemeClr val="tx1"/>
                          </a:solidFill>
                        </a:rPr>
                        <a:t>ever</a:t>
                      </a:r>
                      <a:r>
                        <a:rPr lang="es-MX" sz="1400" b="0" dirty="0">
                          <a:solidFill>
                            <a:schemeClr val="tx1"/>
                          </a:solidFill>
                        </a:rPr>
                        <a:t> </a:t>
                      </a:r>
                      <a:r>
                        <a:rPr lang="es-MX" sz="1400" b="0" dirty="0" err="1">
                          <a:solidFill>
                            <a:schemeClr val="tx1"/>
                          </a:solidFill>
                        </a:rPr>
                        <a:t>had</a:t>
                      </a:r>
                      <a:r>
                        <a:rPr lang="es-MX" sz="1400" b="0" dirty="0">
                          <a:solidFill>
                            <a:schemeClr val="tx1"/>
                          </a:solidFill>
                        </a:rPr>
                        <a:t> </a:t>
                      </a:r>
                      <a:r>
                        <a:rPr lang="es-MX" sz="1400" b="0" dirty="0" err="1">
                          <a:solidFill>
                            <a:schemeClr val="tx1"/>
                          </a:solidFill>
                        </a:rPr>
                        <a:t>or</a:t>
                      </a:r>
                      <a:r>
                        <a:rPr lang="es-MX" sz="1400" b="0" dirty="0">
                          <a:solidFill>
                            <a:schemeClr val="tx1"/>
                          </a:solidFill>
                        </a:rPr>
                        <a:t> </a:t>
                      </a:r>
                      <a:r>
                        <a:rPr lang="es-MX" sz="1400" b="0" dirty="0" err="1">
                          <a:solidFill>
                            <a:schemeClr val="tx1"/>
                          </a:solidFill>
                        </a:rPr>
                        <a:t>witnessed</a:t>
                      </a:r>
                      <a:r>
                        <a:rPr lang="es-MX" sz="1400" b="0" dirty="0">
                          <a:solidFill>
                            <a:schemeClr val="tx1"/>
                          </a:solidFill>
                        </a:rPr>
                        <a:t> </a:t>
                      </a:r>
                      <a:r>
                        <a:rPr lang="es-MX" sz="1400" b="0" dirty="0" err="1">
                          <a:solidFill>
                            <a:schemeClr val="tx1"/>
                          </a:solidFill>
                        </a:rPr>
                        <a:t>an</a:t>
                      </a:r>
                      <a:r>
                        <a:rPr lang="es-MX" sz="1400" b="0" dirty="0">
                          <a:solidFill>
                            <a:schemeClr val="tx1"/>
                          </a:solidFill>
                        </a:rPr>
                        <a:t> </a:t>
                      </a:r>
                      <a:r>
                        <a:rPr lang="es-MX" sz="1400" b="0" dirty="0" err="1">
                          <a:solidFill>
                            <a:schemeClr val="tx1"/>
                          </a:solidFill>
                        </a:rPr>
                        <a:t>accident</a:t>
                      </a:r>
                      <a:r>
                        <a:rPr lang="es-MX" sz="1400" b="0" dirty="0">
                          <a:solidFill>
                            <a:schemeClr val="tx1"/>
                          </a:solidFill>
                        </a:rPr>
                        <a:t>? </a:t>
                      </a:r>
                      <a:r>
                        <a:rPr lang="es-MX" sz="1400" b="0" dirty="0" err="1">
                          <a:solidFill>
                            <a:schemeClr val="tx1"/>
                          </a:solidFill>
                        </a:rPr>
                        <a:t>What</a:t>
                      </a:r>
                      <a:r>
                        <a:rPr lang="es-MX" sz="1400" b="0" dirty="0">
                          <a:solidFill>
                            <a:schemeClr val="tx1"/>
                          </a:solidFill>
                        </a:rPr>
                        <a:t> </a:t>
                      </a:r>
                      <a:r>
                        <a:rPr lang="es-MX" sz="1400" b="0" dirty="0" err="1">
                          <a:solidFill>
                            <a:schemeClr val="tx1"/>
                          </a:solidFill>
                        </a:rPr>
                        <a:t>did</a:t>
                      </a:r>
                      <a:r>
                        <a:rPr lang="es-MX" sz="1400" b="0" dirty="0">
                          <a:solidFill>
                            <a:schemeClr val="tx1"/>
                          </a:solidFill>
                        </a:rPr>
                        <a:t> </a:t>
                      </a:r>
                      <a:r>
                        <a:rPr lang="es-MX" sz="1400" b="0" dirty="0" err="1">
                          <a:solidFill>
                            <a:schemeClr val="tx1"/>
                          </a:solidFill>
                        </a:rPr>
                        <a:t>you</a:t>
                      </a:r>
                      <a:r>
                        <a:rPr lang="es-MX" sz="1400" b="0" dirty="0">
                          <a:solidFill>
                            <a:schemeClr val="tx1"/>
                          </a:solidFill>
                        </a:rPr>
                        <a:t> do?</a:t>
                      </a:r>
                    </a:p>
                    <a:p>
                      <a:pPr marL="285750" indent="-285750">
                        <a:lnSpc>
                          <a:spcPct val="150000"/>
                        </a:lnSpc>
                        <a:buFont typeface="Arial" panose="020B0604020202020204" pitchFamily="34" charset="0"/>
                        <a:buChar char="•"/>
                      </a:pPr>
                      <a:r>
                        <a:rPr lang="es-MX" sz="1400" b="0" dirty="0" err="1">
                          <a:solidFill>
                            <a:schemeClr val="tx1"/>
                          </a:solidFill>
                        </a:rPr>
                        <a:t>How</a:t>
                      </a:r>
                      <a:r>
                        <a:rPr lang="es-MX" sz="1400" b="0" dirty="0">
                          <a:solidFill>
                            <a:schemeClr val="tx1"/>
                          </a:solidFill>
                        </a:rPr>
                        <a:t> </a:t>
                      </a:r>
                      <a:r>
                        <a:rPr lang="es-MX" sz="1400" b="0" dirty="0" err="1">
                          <a:solidFill>
                            <a:schemeClr val="tx1"/>
                          </a:solidFill>
                        </a:rPr>
                        <a:t>often</a:t>
                      </a:r>
                      <a:r>
                        <a:rPr lang="es-MX" sz="1400" b="0" dirty="0">
                          <a:solidFill>
                            <a:schemeClr val="tx1"/>
                          </a:solidFill>
                        </a:rPr>
                        <a:t> are </a:t>
                      </a:r>
                      <a:r>
                        <a:rPr lang="es-MX" sz="1400" b="0" dirty="0" err="1">
                          <a:solidFill>
                            <a:schemeClr val="tx1"/>
                          </a:solidFill>
                        </a:rPr>
                        <a:t>the</a:t>
                      </a:r>
                      <a:r>
                        <a:rPr lang="es-MX" sz="1400" b="0" dirty="0">
                          <a:solidFill>
                            <a:schemeClr val="tx1"/>
                          </a:solidFill>
                        </a:rPr>
                        <a:t> </a:t>
                      </a:r>
                      <a:r>
                        <a:rPr lang="es-MX" sz="1400" b="0" dirty="0" err="1">
                          <a:solidFill>
                            <a:schemeClr val="tx1"/>
                          </a:solidFill>
                        </a:rPr>
                        <a:t>accidents</a:t>
                      </a:r>
                      <a:r>
                        <a:rPr lang="es-MX" sz="1400" b="0" dirty="0">
                          <a:solidFill>
                            <a:schemeClr val="tx1"/>
                          </a:solidFill>
                        </a:rPr>
                        <a:t> </a:t>
                      </a:r>
                      <a:r>
                        <a:rPr lang="es-MX" sz="1400" b="0" dirty="0" err="1">
                          <a:solidFill>
                            <a:schemeClr val="tx1"/>
                          </a:solidFill>
                        </a:rPr>
                        <a:t>on</a:t>
                      </a:r>
                      <a:r>
                        <a:rPr lang="es-MX" sz="1400" b="0" dirty="0">
                          <a:solidFill>
                            <a:schemeClr val="tx1"/>
                          </a:solidFill>
                        </a:rPr>
                        <a:t> </a:t>
                      </a:r>
                      <a:r>
                        <a:rPr lang="es-MX" sz="1400" b="0" dirty="0" err="1">
                          <a:solidFill>
                            <a:schemeClr val="tx1"/>
                          </a:solidFill>
                        </a:rPr>
                        <a:t>the</a:t>
                      </a:r>
                      <a:r>
                        <a:rPr lang="es-MX" sz="1400" b="0" dirty="0">
                          <a:solidFill>
                            <a:schemeClr val="tx1"/>
                          </a:solidFill>
                        </a:rPr>
                        <a:t> </a:t>
                      </a:r>
                      <a:r>
                        <a:rPr lang="es-MX" sz="1400" b="0" dirty="0" err="1">
                          <a:solidFill>
                            <a:schemeClr val="tx1"/>
                          </a:solidFill>
                        </a:rPr>
                        <a:t>streets</a:t>
                      </a:r>
                      <a:r>
                        <a:rPr lang="es-MX" sz="1400" b="0" dirty="0">
                          <a:solidFill>
                            <a:schemeClr val="tx1"/>
                          </a:solidFill>
                        </a:rPr>
                        <a:t> in </a:t>
                      </a:r>
                      <a:r>
                        <a:rPr lang="es-MX" sz="1400" b="0" dirty="0" err="1">
                          <a:solidFill>
                            <a:schemeClr val="tx1"/>
                          </a:solidFill>
                        </a:rPr>
                        <a:t>your</a:t>
                      </a:r>
                      <a:r>
                        <a:rPr lang="es-MX" sz="1400" b="0" dirty="0">
                          <a:solidFill>
                            <a:schemeClr val="tx1"/>
                          </a:solidFill>
                        </a:rPr>
                        <a:t> </a:t>
                      </a:r>
                      <a:r>
                        <a:rPr lang="es-MX" sz="1400" b="0" dirty="0" err="1">
                          <a:solidFill>
                            <a:schemeClr val="tx1"/>
                          </a:solidFill>
                        </a:rPr>
                        <a:t>city</a:t>
                      </a:r>
                      <a:r>
                        <a:rPr lang="es-MX" sz="1400" b="0" dirty="0">
                          <a:solidFill>
                            <a:schemeClr val="tx1"/>
                          </a:solidFill>
                        </a:rPr>
                        <a:t>?</a:t>
                      </a:r>
                    </a:p>
                    <a:p>
                      <a:pPr marL="285750" indent="-285750">
                        <a:lnSpc>
                          <a:spcPct val="150000"/>
                        </a:lnSpc>
                        <a:buFont typeface="Arial" panose="020B0604020202020204" pitchFamily="34" charset="0"/>
                        <a:buChar char="•"/>
                      </a:pPr>
                      <a:r>
                        <a:rPr lang="es-MX" sz="1400" b="0" dirty="0">
                          <a:solidFill>
                            <a:schemeClr val="tx1"/>
                          </a:solidFill>
                        </a:rPr>
                        <a:t>Are </a:t>
                      </a:r>
                      <a:r>
                        <a:rPr lang="es-MX" sz="1400" b="0" dirty="0" err="1">
                          <a:solidFill>
                            <a:schemeClr val="tx1"/>
                          </a:solidFill>
                        </a:rPr>
                        <a:t>they</a:t>
                      </a:r>
                      <a:r>
                        <a:rPr lang="es-MX" sz="1400" b="0" dirty="0">
                          <a:solidFill>
                            <a:schemeClr val="tx1"/>
                          </a:solidFill>
                        </a:rPr>
                        <a:t> </a:t>
                      </a:r>
                      <a:r>
                        <a:rPr lang="es-MX" sz="1400" b="0" dirty="0" err="1">
                          <a:solidFill>
                            <a:schemeClr val="tx1"/>
                          </a:solidFill>
                        </a:rPr>
                        <a:t>usually</a:t>
                      </a:r>
                      <a:r>
                        <a:rPr lang="es-MX" sz="1400" b="0" dirty="0">
                          <a:solidFill>
                            <a:schemeClr val="tx1"/>
                          </a:solidFill>
                        </a:rPr>
                        <a:t> </a:t>
                      </a:r>
                      <a:r>
                        <a:rPr lang="es-MX" sz="1400" b="0" dirty="0" err="1">
                          <a:solidFill>
                            <a:schemeClr val="tx1"/>
                          </a:solidFill>
                        </a:rPr>
                        <a:t>major</a:t>
                      </a:r>
                      <a:r>
                        <a:rPr lang="es-MX" sz="1400" b="0" dirty="0">
                          <a:solidFill>
                            <a:schemeClr val="tx1"/>
                          </a:solidFill>
                        </a:rPr>
                        <a:t> </a:t>
                      </a:r>
                      <a:r>
                        <a:rPr lang="es-MX" sz="1400" b="0" dirty="0" err="1">
                          <a:solidFill>
                            <a:schemeClr val="tx1"/>
                          </a:solidFill>
                        </a:rPr>
                        <a:t>or</a:t>
                      </a:r>
                      <a:r>
                        <a:rPr lang="es-MX" sz="1400" b="0" dirty="0">
                          <a:solidFill>
                            <a:schemeClr val="tx1"/>
                          </a:solidFill>
                        </a:rPr>
                        <a:t> </a:t>
                      </a:r>
                      <a:r>
                        <a:rPr lang="es-MX" sz="1400" b="0" dirty="0" err="1">
                          <a:solidFill>
                            <a:schemeClr val="tx1"/>
                          </a:solidFill>
                        </a:rPr>
                        <a:t>minor</a:t>
                      </a:r>
                      <a:r>
                        <a:rPr lang="es-MX" sz="1400" b="0" dirty="0">
                          <a:solidFill>
                            <a:schemeClr val="tx1"/>
                          </a:solidFill>
                        </a:rPr>
                        <a:t> </a:t>
                      </a:r>
                      <a:r>
                        <a:rPr lang="es-MX" sz="1400" b="0" dirty="0" err="1">
                          <a:solidFill>
                            <a:schemeClr val="tx1"/>
                          </a:solidFill>
                        </a:rPr>
                        <a:t>accidents</a:t>
                      </a:r>
                      <a:r>
                        <a:rPr lang="es-MX" sz="1400" b="0" dirty="0">
                          <a:solidFill>
                            <a:schemeClr val="tx1"/>
                          </a:solidFill>
                        </a:rPr>
                        <a:t>?</a:t>
                      </a:r>
                    </a:p>
                    <a:p>
                      <a:pPr marL="285750" indent="-285750">
                        <a:lnSpc>
                          <a:spcPct val="150000"/>
                        </a:lnSpc>
                        <a:buFont typeface="Arial" panose="020B0604020202020204" pitchFamily="34" charset="0"/>
                        <a:buChar char="•"/>
                      </a:pPr>
                      <a:r>
                        <a:rPr lang="es-MX" sz="1400" b="0" dirty="0" err="1">
                          <a:solidFill>
                            <a:schemeClr val="tx1"/>
                          </a:solidFill>
                        </a:rPr>
                        <a:t>Have</a:t>
                      </a:r>
                      <a:r>
                        <a:rPr lang="es-MX" sz="1400" b="0" dirty="0">
                          <a:solidFill>
                            <a:schemeClr val="tx1"/>
                          </a:solidFill>
                        </a:rPr>
                        <a:t> </a:t>
                      </a:r>
                      <a:r>
                        <a:rPr lang="es-MX" sz="1400" b="0" dirty="0" err="1">
                          <a:solidFill>
                            <a:schemeClr val="tx1"/>
                          </a:solidFill>
                        </a:rPr>
                        <a:t>you</a:t>
                      </a:r>
                      <a:r>
                        <a:rPr lang="es-MX" sz="1400" b="0" dirty="0">
                          <a:solidFill>
                            <a:schemeClr val="tx1"/>
                          </a:solidFill>
                        </a:rPr>
                        <a:t> </a:t>
                      </a:r>
                      <a:r>
                        <a:rPr lang="es-MX" sz="1400" b="0" dirty="0" err="1">
                          <a:solidFill>
                            <a:schemeClr val="tx1"/>
                          </a:solidFill>
                        </a:rPr>
                        <a:t>helped</a:t>
                      </a:r>
                      <a:r>
                        <a:rPr lang="es-MX" sz="1400" b="0" dirty="0">
                          <a:solidFill>
                            <a:schemeClr val="tx1"/>
                          </a:solidFill>
                        </a:rPr>
                        <a:t> </a:t>
                      </a:r>
                      <a:r>
                        <a:rPr lang="es-MX" sz="1400" b="0" dirty="0" err="1">
                          <a:solidFill>
                            <a:schemeClr val="tx1"/>
                          </a:solidFill>
                        </a:rPr>
                        <a:t>someone</a:t>
                      </a:r>
                      <a:r>
                        <a:rPr lang="es-MX" sz="1400" b="0" dirty="0">
                          <a:solidFill>
                            <a:schemeClr val="tx1"/>
                          </a:solidFill>
                        </a:rPr>
                        <a:t> in </a:t>
                      </a:r>
                      <a:r>
                        <a:rPr lang="es-MX" sz="1400" b="0" dirty="0" err="1">
                          <a:solidFill>
                            <a:schemeClr val="tx1"/>
                          </a:solidFill>
                        </a:rPr>
                        <a:t>need</a:t>
                      </a:r>
                      <a:r>
                        <a:rPr lang="es-MX" sz="1400" b="0" dirty="0">
                          <a:solidFill>
                            <a:schemeClr val="tx1"/>
                          </a:solidFill>
                        </a:rPr>
                        <a:t> </a:t>
                      </a:r>
                      <a:r>
                        <a:rPr lang="es-MX" sz="1400" b="0" dirty="0" err="1">
                          <a:solidFill>
                            <a:schemeClr val="tx1"/>
                          </a:solidFill>
                        </a:rPr>
                        <a:t>due</a:t>
                      </a:r>
                      <a:r>
                        <a:rPr lang="es-MX" sz="1400" b="0" dirty="0">
                          <a:solidFill>
                            <a:schemeClr val="tx1"/>
                          </a:solidFill>
                        </a:rPr>
                        <a:t> </a:t>
                      </a:r>
                      <a:r>
                        <a:rPr lang="es-MX" sz="1400" b="0" dirty="0" err="1">
                          <a:solidFill>
                            <a:schemeClr val="tx1"/>
                          </a:solidFill>
                        </a:rPr>
                        <a:t>to</a:t>
                      </a:r>
                      <a:r>
                        <a:rPr lang="es-MX" sz="1400" b="0" dirty="0">
                          <a:solidFill>
                            <a:schemeClr val="tx1"/>
                          </a:solidFill>
                        </a:rPr>
                        <a:t> </a:t>
                      </a:r>
                      <a:r>
                        <a:rPr lang="es-MX" sz="1400" b="0" dirty="0" err="1">
                          <a:solidFill>
                            <a:schemeClr val="tx1"/>
                          </a:solidFill>
                        </a:rPr>
                        <a:t>an</a:t>
                      </a:r>
                      <a:r>
                        <a:rPr lang="es-MX" sz="1400" b="0" dirty="0">
                          <a:solidFill>
                            <a:schemeClr val="tx1"/>
                          </a:solidFill>
                        </a:rPr>
                        <a:t> </a:t>
                      </a:r>
                      <a:r>
                        <a:rPr lang="es-MX" sz="1400" b="0" dirty="0" err="1">
                          <a:solidFill>
                            <a:schemeClr val="tx1"/>
                          </a:solidFill>
                        </a:rPr>
                        <a:t>accident</a:t>
                      </a:r>
                      <a:r>
                        <a:rPr lang="es-MX" sz="1400" b="0" dirty="0">
                          <a:solidFill>
                            <a:schemeClr val="tx1"/>
                          </a:solidFill>
                        </a:rPr>
                        <a:t>?</a:t>
                      </a:r>
                    </a:p>
                    <a:p>
                      <a:pPr marL="285750" indent="-285750">
                        <a:lnSpc>
                          <a:spcPct val="150000"/>
                        </a:lnSpc>
                        <a:buFont typeface="Arial" panose="020B0604020202020204" pitchFamily="34" charset="0"/>
                        <a:buChar char="•"/>
                      </a:pPr>
                      <a:r>
                        <a:rPr lang="es-MX" sz="1400" b="0" dirty="0" err="1">
                          <a:solidFill>
                            <a:schemeClr val="tx1"/>
                          </a:solidFill>
                        </a:rPr>
                        <a:t>How</a:t>
                      </a:r>
                      <a:r>
                        <a:rPr lang="es-MX" sz="1400" b="0" dirty="0">
                          <a:solidFill>
                            <a:schemeClr val="tx1"/>
                          </a:solidFill>
                        </a:rPr>
                        <a:t> </a:t>
                      </a:r>
                      <a:r>
                        <a:rPr lang="es-MX" sz="1400" b="0" dirty="0" err="1">
                          <a:solidFill>
                            <a:schemeClr val="tx1"/>
                          </a:solidFill>
                        </a:rPr>
                        <a:t>did</a:t>
                      </a:r>
                      <a:r>
                        <a:rPr lang="es-MX" sz="1400" b="0" dirty="0">
                          <a:solidFill>
                            <a:schemeClr val="tx1"/>
                          </a:solidFill>
                        </a:rPr>
                        <a:t> </a:t>
                      </a:r>
                      <a:r>
                        <a:rPr lang="es-MX" sz="1400" b="0" dirty="0" err="1">
                          <a:solidFill>
                            <a:schemeClr val="tx1"/>
                          </a:solidFill>
                        </a:rPr>
                        <a:t>that</a:t>
                      </a:r>
                      <a:r>
                        <a:rPr lang="es-MX" sz="1400" b="0" dirty="0">
                          <a:solidFill>
                            <a:schemeClr val="tx1"/>
                          </a:solidFill>
                        </a:rPr>
                        <a:t> </a:t>
                      </a:r>
                      <a:r>
                        <a:rPr lang="es-MX" sz="1400" b="0" dirty="0" err="1">
                          <a:solidFill>
                            <a:schemeClr val="tx1"/>
                          </a:solidFill>
                        </a:rPr>
                        <a:t>make</a:t>
                      </a:r>
                      <a:r>
                        <a:rPr lang="es-MX" sz="1400" b="0" dirty="0">
                          <a:solidFill>
                            <a:schemeClr val="tx1"/>
                          </a:solidFill>
                        </a:rPr>
                        <a:t> </a:t>
                      </a:r>
                      <a:r>
                        <a:rPr lang="es-MX" sz="1400" b="0" dirty="0" err="1">
                          <a:solidFill>
                            <a:schemeClr val="tx1"/>
                          </a:solidFill>
                        </a:rPr>
                        <a:t>you</a:t>
                      </a:r>
                      <a:r>
                        <a:rPr lang="es-MX" sz="1400" b="0" dirty="0">
                          <a:solidFill>
                            <a:schemeClr val="tx1"/>
                          </a:solidFill>
                        </a:rPr>
                        <a:t> </a:t>
                      </a:r>
                      <a:r>
                        <a:rPr lang="es-MX" sz="1400" b="0" dirty="0" err="1">
                          <a:solidFill>
                            <a:schemeClr val="tx1"/>
                          </a:solidFill>
                        </a:rPr>
                        <a:t>feel</a:t>
                      </a:r>
                      <a:r>
                        <a:rPr lang="es-MX" sz="1400" b="0" dirty="0">
                          <a:solidFill>
                            <a:schemeClr val="tx1"/>
                          </a:solidFill>
                        </a:rPr>
                        <a:t>?</a:t>
                      </a:r>
                    </a:p>
                    <a:p>
                      <a:pPr algn="ctr"/>
                      <a:endParaRPr lang="es-MX" sz="900" dirty="0">
                        <a:solidFill>
                          <a:schemeClr val="tx1"/>
                        </a:solidFill>
                        <a:latin typeface="Arial" panose="020B0604020202020204" pitchFamily="34" charset="0"/>
                        <a:cs typeface="Arial" panose="020B060402020202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10000"/>
                  </a:ext>
                </a:extLst>
              </a:tr>
              <a:tr h="36608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1200" b="1" baseline="0" dirty="0" err="1">
                          <a:solidFill>
                            <a:schemeClr val="tx1"/>
                          </a:solidFill>
                          <a:latin typeface="Arial" panose="020B0604020202020204" pitchFamily="34" charset="0"/>
                          <a:cs typeface="Arial" panose="020B0604020202020204" pitchFamily="34" charset="0"/>
                        </a:rPr>
                        <a:t>Due</a:t>
                      </a:r>
                      <a:r>
                        <a:rPr lang="es-MX" sz="1200" b="1" baseline="0" dirty="0">
                          <a:solidFill>
                            <a:schemeClr val="tx1"/>
                          </a:solidFill>
                          <a:latin typeface="Arial" panose="020B0604020202020204" pitchFamily="34" charset="0"/>
                          <a:cs typeface="Arial" panose="020B0604020202020204" pitchFamily="34" charset="0"/>
                        </a:rPr>
                        <a:t> date</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5A2D9"/>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1100" dirty="0" err="1">
                          <a:solidFill>
                            <a:schemeClr val="tx1"/>
                          </a:solidFill>
                          <a:latin typeface="Arial" panose="020B0604020202020204" pitchFamily="34" charset="0"/>
                          <a:cs typeface="Arial" panose="020B0604020202020204" pitchFamily="34" charset="0"/>
                        </a:rPr>
                        <a:t>April</a:t>
                      </a:r>
                      <a:r>
                        <a:rPr lang="es-MX" sz="1100" dirty="0">
                          <a:solidFill>
                            <a:schemeClr val="tx1"/>
                          </a:solidFill>
                          <a:latin typeface="Arial" panose="020B0604020202020204" pitchFamily="34" charset="0"/>
                          <a:cs typeface="Arial" panose="020B0604020202020204" pitchFamily="34" charset="0"/>
                        </a:rPr>
                        <a:t> 20th</a:t>
                      </a:r>
                      <a:endParaRPr lang="es-MX" sz="900" dirty="0">
                        <a:solidFill>
                          <a:schemeClr val="tx1"/>
                        </a:solidFill>
                        <a:latin typeface="Arial" panose="020B0604020202020204" pitchFamily="34" charset="0"/>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s-MX" sz="900" baseline="0" dirty="0">
                        <a:solidFill>
                          <a:schemeClr val="tx1"/>
                        </a:solidFill>
                        <a:latin typeface="Arial" panose="020B0604020202020204" pitchFamily="34" charset="0"/>
                        <a:cs typeface="Arial" panose="020B060402020202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10001"/>
                  </a:ext>
                </a:extLst>
              </a:tr>
            </a:tbl>
          </a:graphicData>
        </a:graphic>
      </p:graphicFrame>
      <p:sp>
        <p:nvSpPr>
          <p:cNvPr id="4" name="CuadroTexto 3"/>
          <p:cNvSpPr txBox="1"/>
          <p:nvPr/>
        </p:nvSpPr>
        <p:spPr>
          <a:xfrm>
            <a:off x="83127" y="4743594"/>
            <a:ext cx="3731086" cy="369332"/>
          </a:xfrm>
          <a:prstGeom prst="rect">
            <a:avLst/>
          </a:prstGeom>
          <a:noFill/>
        </p:spPr>
        <p:txBody>
          <a:bodyPr wrap="none" rtlCol="0">
            <a:spAutoFit/>
          </a:bodyPr>
          <a:lstStyle/>
          <a:p>
            <a:r>
              <a:rPr lang="es-MX" dirty="0" err="1"/>
              <a:t>Your</a:t>
            </a:r>
            <a:r>
              <a:rPr lang="es-MX" dirty="0"/>
              <a:t> </a:t>
            </a:r>
            <a:r>
              <a:rPr lang="es-MX" dirty="0" err="1"/>
              <a:t>Paragraph</a:t>
            </a:r>
            <a:r>
              <a:rPr lang="es-MX" dirty="0"/>
              <a:t> </a:t>
            </a:r>
            <a:r>
              <a:rPr lang="es-MX" dirty="0" err="1"/>
              <a:t>here</a:t>
            </a:r>
            <a:r>
              <a:rPr lang="es-MX" dirty="0"/>
              <a:t>: (</a:t>
            </a:r>
            <a:r>
              <a:rPr lang="es-MX" sz="1000" dirty="0">
                <a:latin typeface="Arial" panose="020B0604020202020204" pitchFamily="34" charset="0"/>
                <a:cs typeface="Arial" panose="020B0604020202020204" pitchFamily="34" charset="0"/>
              </a:rPr>
              <a:t>Font </a:t>
            </a:r>
            <a:r>
              <a:rPr lang="es-MX" sz="1000" dirty="0" err="1">
                <a:latin typeface="Arial" panose="020B0604020202020204" pitchFamily="34" charset="0"/>
                <a:cs typeface="Arial" panose="020B0604020202020204" pitchFamily="34" charset="0"/>
              </a:rPr>
              <a:t>arial</a:t>
            </a:r>
            <a:r>
              <a:rPr lang="es-MX" sz="1000" dirty="0">
                <a:latin typeface="Arial" panose="020B0604020202020204" pitchFamily="34" charset="0"/>
                <a:cs typeface="Arial" panose="020B0604020202020204" pitchFamily="34" charset="0"/>
              </a:rPr>
              <a:t> 10, </a:t>
            </a:r>
            <a:r>
              <a:rPr lang="es-MX" sz="1000" dirty="0" err="1">
                <a:latin typeface="Arial" panose="020B0604020202020204" pitchFamily="34" charset="0"/>
                <a:cs typeface="Arial" panose="020B0604020202020204" pitchFamily="34" charset="0"/>
              </a:rPr>
              <a:t>margin</a:t>
            </a:r>
            <a:r>
              <a:rPr lang="es-MX" sz="1000" dirty="0">
                <a:latin typeface="Arial" panose="020B0604020202020204" pitchFamily="34" charset="0"/>
                <a:cs typeface="Arial" panose="020B0604020202020204" pitchFamily="34" charset="0"/>
              </a:rPr>
              <a:t> 1 </a:t>
            </a:r>
            <a:r>
              <a:rPr lang="es-MX" dirty="0"/>
              <a:t>)</a:t>
            </a:r>
          </a:p>
        </p:txBody>
      </p:sp>
      <p:sp>
        <p:nvSpPr>
          <p:cNvPr id="5" name="Flecha derecha 4"/>
          <p:cNvSpPr/>
          <p:nvPr/>
        </p:nvSpPr>
        <p:spPr>
          <a:xfrm>
            <a:off x="296883" y="5070764"/>
            <a:ext cx="475013" cy="32063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 name="CuadroTexto 5"/>
          <p:cNvSpPr txBox="1"/>
          <p:nvPr/>
        </p:nvSpPr>
        <p:spPr>
          <a:xfrm>
            <a:off x="121722" y="5231080"/>
            <a:ext cx="6614556" cy="1754326"/>
          </a:xfrm>
          <a:prstGeom prst="rect">
            <a:avLst/>
          </a:prstGeom>
          <a:noFill/>
        </p:spPr>
        <p:txBody>
          <a:bodyPr wrap="square" rtlCol="0">
            <a:spAutoFit/>
          </a:bodyPr>
          <a:lstStyle/>
          <a:p>
            <a:pPr algn="just"/>
            <a:r>
              <a:rPr lang="en-US" sz="1000" dirty="0">
                <a:latin typeface="Arial" panose="020B0604020202020204" pitchFamily="34" charset="0"/>
                <a:cs typeface="Arial" panose="020B0604020202020204" pitchFamily="34" charset="0"/>
              </a:rPr>
              <a:t>I remember I was at home eating lunch with my mom when my dad called us to tell us that he had been hit and needed us to come to the scene to pick up my sisters.</a:t>
            </a:r>
          </a:p>
          <a:p>
            <a:pPr algn="just"/>
            <a:r>
              <a:rPr lang="en-US" sz="1000" dirty="0">
                <a:latin typeface="Arial" panose="020B0604020202020204" pitchFamily="34" charset="0"/>
                <a:cs typeface="Arial" panose="020B0604020202020204" pitchFamily="34" charset="0"/>
              </a:rPr>
              <a:t>By the time we got to the scene, we simply moved the suitcases from one car to another and headed for the house. The good thing here is that it was material damage and not physical.</a:t>
            </a:r>
          </a:p>
          <a:p>
            <a:pPr algn="just"/>
            <a:r>
              <a:rPr lang="en-US" sz="1000" dirty="0">
                <a:latin typeface="Arial" panose="020B0604020202020204" pitchFamily="34" charset="0"/>
                <a:cs typeface="Arial" panose="020B0604020202020204" pitchFamily="34" charset="0"/>
              </a:rPr>
              <a:t>In my opinion, accidents here are daily because every time you turn on the TV and turn on the news (RCG) we can see reporters showing vehicular accidents, no matter if it is on weekdays or weekends. So, the accidents sometimes are major or minor, most of them are minor.</a:t>
            </a:r>
          </a:p>
          <a:p>
            <a:pPr algn="just"/>
            <a:r>
              <a:rPr lang="en-US" sz="1000" dirty="0">
                <a:latin typeface="Arial" panose="020B0604020202020204" pitchFamily="34" charset="0"/>
                <a:cs typeface="Arial" panose="020B0604020202020204" pitchFamily="34" charset="0"/>
              </a:rPr>
              <a:t>I helped my dad when his was on the accident, but nothing serious and that make me feel great because he wasn’t injured.</a:t>
            </a:r>
          </a:p>
          <a:p>
            <a:endParaRPr lang="es-MX" dirty="0"/>
          </a:p>
        </p:txBody>
      </p:sp>
    </p:spTree>
    <p:extLst>
      <p:ext uri="{BB962C8B-B14F-4D97-AF65-F5344CB8AC3E}">
        <p14:creationId xmlns:p14="http://schemas.microsoft.com/office/powerpoint/2010/main" val="27866130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p:cNvGraphicFramePr>
            <a:graphicFrameLocks noGrp="1"/>
          </p:cNvGraphicFramePr>
          <p:nvPr>
            <p:extLst/>
          </p:nvPr>
        </p:nvGraphicFramePr>
        <p:xfrm>
          <a:off x="166255" y="410550"/>
          <a:ext cx="6507677" cy="3799840"/>
        </p:xfrm>
        <a:graphic>
          <a:graphicData uri="http://schemas.openxmlformats.org/drawingml/2006/table">
            <a:tbl>
              <a:tblPr firstRow="1" bandRow="1">
                <a:tableStyleId>{5C22544A-7EE6-4342-B048-85BDC9FD1C3A}</a:tableStyleId>
              </a:tblPr>
              <a:tblGrid>
                <a:gridCol w="3040083">
                  <a:extLst>
                    <a:ext uri="{9D8B030D-6E8A-4147-A177-3AD203B41FA5}">
                      <a16:colId xmlns:a16="http://schemas.microsoft.com/office/drawing/2014/main" val="20000"/>
                    </a:ext>
                  </a:extLst>
                </a:gridCol>
                <a:gridCol w="1128156">
                  <a:extLst>
                    <a:ext uri="{9D8B030D-6E8A-4147-A177-3AD203B41FA5}">
                      <a16:colId xmlns:a16="http://schemas.microsoft.com/office/drawing/2014/main" val="20001"/>
                    </a:ext>
                  </a:extLst>
                </a:gridCol>
                <a:gridCol w="1161171">
                  <a:extLst>
                    <a:ext uri="{9D8B030D-6E8A-4147-A177-3AD203B41FA5}">
                      <a16:colId xmlns:a16="http://schemas.microsoft.com/office/drawing/2014/main" val="20002"/>
                    </a:ext>
                  </a:extLst>
                </a:gridCol>
                <a:gridCol w="1178267">
                  <a:extLst>
                    <a:ext uri="{9D8B030D-6E8A-4147-A177-3AD203B41FA5}">
                      <a16:colId xmlns:a16="http://schemas.microsoft.com/office/drawing/2014/main" val="20003"/>
                    </a:ext>
                  </a:extLst>
                </a:gridCol>
              </a:tblGrid>
              <a:tr h="370840">
                <a:tc>
                  <a:txBody>
                    <a:bodyPr/>
                    <a:lstStyle/>
                    <a:p>
                      <a:pPr algn="ctr"/>
                      <a:r>
                        <a:rPr lang="es-MX" dirty="0"/>
                        <a:t>General</a:t>
                      </a:r>
                      <a:r>
                        <a:rPr lang="es-MX" baseline="0" dirty="0"/>
                        <a:t> </a:t>
                      </a:r>
                      <a:r>
                        <a:rPr lang="es-MX" baseline="0" dirty="0" err="1"/>
                        <a:t>Requiriment</a:t>
                      </a:r>
                      <a:r>
                        <a:rPr lang="es-MX" baseline="0" dirty="0"/>
                        <a:t> </a:t>
                      </a:r>
                      <a:r>
                        <a:rPr lang="es-MX" baseline="0" dirty="0" err="1"/>
                        <a:t>format</a:t>
                      </a:r>
                      <a:r>
                        <a:rPr lang="es-MX" baseline="0" dirty="0"/>
                        <a:t> (5pts)</a:t>
                      </a:r>
                      <a:endParaRPr lang="es-MX" dirty="0"/>
                    </a:p>
                  </a:txBody>
                  <a:tcPr/>
                </a:tc>
                <a:tc>
                  <a:txBody>
                    <a:bodyPr/>
                    <a:lstStyle/>
                    <a:p>
                      <a:pPr algn="ctr"/>
                      <a:r>
                        <a:rPr lang="es-MX" dirty="0" err="1"/>
                        <a:t>Good</a:t>
                      </a:r>
                      <a:r>
                        <a:rPr lang="es-MX" dirty="0"/>
                        <a:t> (1)</a:t>
                      </a:r>
                    </a:p>
                  </a:txBody>
                  <a:tcPr/>
                </a:tc>
                <a:tc>
                  <a:txBody>
                    <a:bodyPr/>
                    <a:lstStyle/>
                    <a:p>
                      <a:pPr algn="ctr"/>
                      <a:r>
                        <a:rPr lang="es-MX" dirty="0" err="1"/>
                        <a:t>Satisfactory</a:t>
                      </a:r>
                      <a:r>
                        <a:rPr lang="es-MX" dirty="0"/>
                        <a:t> (.5)</a:t>
                      </a:r>
                    </a:p>
                  </a:txBody>
                  <a:tcPr/>
                </a:tc>
                <a:tc>
                  <a:txBody>
                    <a:bodyPr/>
                    <a:lstStyle/>
                    <a:p>
                      <a:pPr algn="ctr"/>
                      <a:r>
                        <a:rPr lang="es-MX" dirty="0"/>
                        <a:t>Poor</a:t>
                      </a:r>
                      <a:r>
                        <a:rPr lang="es-MX" baseline="0" dirty="0"/>
                        <a:t> (0)</a:t>
                      </a:r>
                      <a:endParaRPr lang="es-MX" dirty="0"/>
                    </a:p>
                  </a:txBody>
                  <a:tcPr/>
                </a:tc>
                <a:extLst>
                  <a:ext uri="{0D108BD9-81ED-4DB2-BD59-A6C34878D82A}">
                    <a16:rowId xmlns:a16="http://schemas.microsoft.com/office/drawing/2014/main" val="10000"/>
                  </a:ext>
                </a:extLst>
              </a:tr>
              <a:tr h="370840">
                <a:tc>
                  <a:txBody>
                    <a:bodyPr/>
                    <a:lstStyle/>
                    <a:p>
                      <a:r>
                        <a:rPr lang="es-MX" dirty="0" err="1"/>
                        <a:t>The</a:t>
                      </a:r>
                      <a:r>
                        <a:rPr lang="es-MX" dirty="0"/>
                        <a:t> </a:t>
                      </a:r>
                      <a:r>
                        <a:rPr lang="es-MX" dirty="0" err="1"/>
                        <a:t>task</a:t>
                      </a:r>
                      <a:r>
                        <a:rPr lang="es-MX" dirty="0"/>
                        <a:t> </a:t>
                      </a:r>
                      <a:r>
                        <a:rPr lang="es-MX" dirty="0" err="1"/>
                        <a:t>fulfills</a:t>
                      </a:r>
                      <a:r>
                        <a:rPr lang="es-MX" dirty="0"/>
                        <a:t> </a:t>
                      </a:r>
                      <a:r>
                        <a:rPr lang="es-MX" dirty="0" err="1"/>
                        <a:t>all</a:t>
                      </a:r>
                      <a:r>
                        <a:rPr lang="es-MX" baseline="0" dirty="0"/>
                        <a:t> </a:t>
                      </a:r>
                      <a:r>
                        <a:rPr lang="es-MX" baseline="0" dirty="0" err="1"/>
                        <a:t>grammatical</a:t>
                      </a:r>
                      <a:r>
                        <a:rPr lang="es-MX" baseline="0" dirty="0"/>
                        <a:t> </a:t>
                      </a:r>
                      <a:r>
                        <a:rPr lang="es-MX" baseline="0" dirty="0" err="1"/>
                        <a:t>elements</a:t>
                      </a:r>
                      <a:r>
                        <a:rPr lang="es-MX" baseline="0" dirty="0"/>
                        <a:t> of </a:t>
                      </a:r>
                      <a:r>
                        <a:rPr lang="es-MX" baseline="0" dirty="0" err="1"/>
                        <a:t>unit</a:t>
                      </a:r>
                      <a:r>
                        <a:rPr lang="es-MX" baseline="0" dirty="0"/>
                        <a:t> </a:t>
                      </a:r>
                      <a:r>
                        <a:rPr lang="es-MX" baseline="0" dirty="0" err="1"/>
                        <a:t>content</a:t>
                      </a:r>
                      <a:endParaRPr lang="es-MX" dirty="0"/>
                    </a:p>
                  </a:txBody>
                  <a:tcPr/>
                </a:tc>
                <a:tc>
                  <a:txBody>
                    <a:bodyPr/>
                    <a:lstStyle/>
                    <a:p>
                      <a:endParaRPr lang="es-MX"/>
                    </a:p>
                  </a:txBody>
                  <a:tcPr/>
                </a:tc>
                <a:tc>
                  <a:txBody>
                    <a:bodyPr/>
                    <a:lstStyle/>
                    <a:p>
                      <a:endParaRPr lang="es-MX" dirty="0"/>
                    </a:p>
                  </a:txBody>
                  <a:tcPr/>
                </a:tc>
                <a:tc>
                  <a:txBody>
                    <a:bodyPr/>
                    <a:lstStyle/>
                    <a:p>
                      <a:endParaRPr lang="es-MX" dirty="0"/>
                    </a:p>
                  </a:txBody>
                  <a:tcPr/>
                </a:tc>
                <a:extLst>
                  <a:ext uri="{0D108BD9-81ED-4DB2-BD59-A6C34878D82A}">
                    <a16:rowId xmlns:a16="http://schemas.microsoft.com/office/drawing/2014/main" val="10001"/>
                  </a:ext>
                </a:extLst>
              </a:tr>
              <a:tr h="370840">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s-MX" dirty="0" err="1"/>
                        <a:t>The</a:t>
                      </a:r>
                      <a:r>
                        <a:rPr lang="es-MX" dirty="0"/>
                        <a:t> </a:t>
                      </a:r>
                      <a:r>
                        <a:rPr lang="es-MX" dirty="0" err="1"/>
                        <a:t>task</a:t>
                      </a:r>
                      <a:r>
                        <a:rPr lang="es-MX" dirty="0"/>
                        <a:t> </a:t>
                      </a:r>
                      <a:r>
                        <a:rPr lang="es-MX" dirty="0" err="1"/>
                        <a:t>fullfills</a:t>
                      </a:r>
                      <a:r>
                        <a:rPr lang="es-MX" dirty="0"/>
                        <a:t> </a:t>
                      </a:r>
                      <a:r>
                        <a:rPr lang="es-MX" dirty="0" err="1"/>
                        <a:t>functions</a:t>
                      </a:r>
                      <a:r>
                        <a:rPr lang="es-MX" dirty="0"/>
                        <a:t> and </a:t>
                      </a:r>
                      <a:r>
                        <a:rPr lang="es-MX" dirty="0" err="1"/>
                        <a:t>vocabulary</a:t>
                      </a:r>
                      <a:r>
                        <a:rPr lang="es-MX" dirty="0"/>
                        <a:t> (4 </a:t>
                      </a:r>
                      <a:r>
                        <a:rPr lang="es-MX" dirty="0" err="1"/>
                        <a:t>words</a:t>
                      </a:r>
                      <a:r>
                        <a:rPr lang="es-MX" dirty="0"/>
                        <a:t> min) of </a:t>
                      </a:r>
                      <a:r>
                        <a:rPr lang="es-MX" dirty="0" err="1"/>
                        <a:t>the</a:t>
                      </a:r>
                      <a:r>
                        <a:rPr lang="es-MX" dirty="0"/>
                        <a:t> </a:t>
                      </a:r>
                      <a:r>
                        <a:rPr lang="es-MX" dirty="0" err="1"/>
                        <a:t>unit</a:t>
                      </a:r>
                      <a:r>
                        <a:rPr lang="es-MX" baseline="0" dirty="0"/>
                        <a:t> </a:t>
                      </a:r>
                      <a:r>
                        <a:rPr lang="es-MX" baseline="0" dirty="0" err="1"/>
                        <a:t>content</a:t>
                      </a:r>
                      <a:r>
                        <a:rPr lang="es-MX" baseline="0" dirty="0"/>
                        <a:t>.</a:t>
                      </a:r>
                      <a:endParaRPr lang="es-MX" dirty="0"/>
                    </a:p>
                  </a:txBody>
                  <a:tcPr/>
                </a:tc>
                <a:tc>
                  <a:txBody>
                    <a:bodyPr/>
                    <a:lstStyle/>
                    <a:p>
                      <a:endParaRPr lang="es-MX"/>
                    </a:p>
                  </a:txBody>
                  <a:tcPr/>
                </a:tc>
                <a:tc>
                  <a:txBody>
                    <a:bodyPr/>
                    <a:lstStyle/>
                    <a:p>
                      <a:endParaRPr lang="es-MX" dirty="0"/>
                    </a:p>
                  </a:txBody>
                  <a:tcPr/>
                </a:tc>
                <a:tc>
                  <a:txBody>
                    <a:bodyPr/>
                    <a:lstStyle/>
                    <a:p>
                      <a:endParaRPr lang="es-MX" dirty="0"/>
                    </a:p>
                  </a:txBody>
                  <a:tcPr/>
                </a:tc>
                <a:extLst>
                  <a:ext uri="{0D108BD9-81ED-4DB2-BD59-A6C34878D82A}">
                    <a16:rowId xmlns:a16="http://schemas.microsoft.com/office/drawing/2014/main" val="10002"/>
                  </a:ext>
                </a:extLst>
              </a:tr>
              <a:tr h="370840">
                <a:tc>
                  <a:txBody>
                    <a:bodyPr/>
                    <a:lstStyle/>
                    <a:p>
                      <a:r>
                        <a:rPr lang="es-MX" dirty="0" err="1"/>
                        <a:t>The</a:t>
                      </a:r>
                      <a:r>
                        <a:rPr lang="es-MX" dirty="0"/>
                        <a:t> </a:t>
                      </a:r>
                      <a:r>
                        <a:rPr lang="es-MX" dirty="0" err="1"/>
                        <a:t>task</a:t>
                      </a:r>
                      <a:r>
                        <a:rPr lang="es-MX" dirty="0"/>
                        <a:t> </a:t>
                      </a:r>
                      <a:r>
                        <a:rPr lang="es-MX" dirty="0" err="1"/>
                        <a:t>is</a:t>
                      </a:r>
                      <a:r>
                        <a:rPr lang="es-MX" dirty="0"/>
                        <a:t> </a:t>
                      </a:r>
                      <a:r>
                        <a:rPr lang="es-MX" dirty="0" err="1"/>
                        <a:t>clear</a:t>
                      </a:r>
                      <a:r>
                        <a:rPr lang="es-MX" dirty="0"/>
                        <a:t> </a:t>
                      </a:r>
                      <a:r>
                        <a:rPr lang="es-MX" dirty="0" err="1"/>
                        <a:t>sentences</a:t>
                      </a:r>
                      <a:r>
                        <a:rPr lang="es-MX" dirty="0"/>
                        <a:t> are </a:t>
                      </a:r>
                      <a:r>
                        <a:rPr lang="es-MX" dirty="0" err="1"/>
                        <a:t>well</a:t>
                      </a:r>
                      <a:r>
                        <a:rPr lang="es-MX" dirty="0"/>
                        <a:t> </a:t>
                      </a:r>
                      <a:r>
                        <a:rPr lang="es-MX" dirty="0" err="1"/>
                        <a:t>applied</a:t>
                      </a:r>
                      <a:r>
                        <a:rPr lang="es-MX" baseline="0" dirty="0"/>
                        <a:t> in </a:t>
                      </a:r>
                      <a:r>
                        <a:rPr lang="es-MX" baseline="0" dirty="0" err="1"/>
                        <a:t>context</a:t>
                      </a:r>
                      <a:r>
                        <a:rPr lang="es-MX" baseline="0" dirty="0"/>
                        <a:t>.</a:t>
                      </a:r>
                      <a:endParaRPr lang="es-MX" dirty="0"/>
                    </a:p>
                  </a:txBody>
                  <a:tcPr/>
                </a:tc>
                <a:tc>
                  <a:txBody>
                    <a:bodyPr/>
                    <a:lstStyle/>
                    <a:p>
                      <a:endParaRPr lang="es-MX"/>
                    </a:p>
                  </a:txBody>
                  <a:tcPr/>
                </a:tc>
                <a:tc>
                  <a:txBody>
                    <a:bodyPr/>
                    <a:lstStyle/>
                    <a:p>
                      <a:endParaRPr lang="es-MX" dirty="0"/>
                    </a:p>
                  </a:txBody>
                  <a:tcPr/>
                </a:tc>
                <a:tc>
                  <a:txBody>
                    <a:bodyPr/>
                    <a:lstStyle/>
                    <a:p>
                      <a:endParaRPr lang="es-MX" dirty="0"/>
                    </a:p>
                  </a:txBody>
                  <a:tcPr/>
                </a:tc>
                <a:extLst>
                  <a:ext uri="{0D108BD9-81ED-4DB2-BD59-A6C34878D82A}">
                    <a16:rowId xmlns:a16="http://schemas.microsoft.com/office/drawing/2014/main" val="10003"/>
                  </a:ext>
                </a:extLst>
              </a:tr>
              <a:tr h="370840">
                <a:tc>
                  <a:txBody>
                    <a:bodyPr/>
                    <a:lstStyle/>
                    <a:p>
                      <a:r>
                        <a:rPr lang="es-MX" dirty="0"/>
                        <a:t>Ideas </a:t>
                      </a:r>
                      <a:r>
                        <a:rPr lang="es-MX" dirty="0" err="1"/>
                        <a:t>flow</a:t>
                      </a:r>
                      <a:r>
                        <a:rPr lang="es-MX" dirty="0"/>
                        <a:t> in </a:t>
                      </a:r>
                      <a:r>
                        <a:rPr lang="es-MX" dirty="0" err="1"/>
                        <a:t>the</a:t>
                      </a:r>
                      <a:r>
                        <a:rPr lang="es-MX" dirty="0"/>
                        <a:t> </a:t>
                      </a:r>
                      <a:r>
                        <a:rPr lang="es-MX" dirty="0" err="1"/>
                        <a:t>paragraph</a:t>
                      </a:r>
                      <a:r>
                        <a:rPr lang="es-MX" baseline="0" dirty="0"/>
                        <a:t> and </a:t>
                      </a:r>
                      <a:r>
                        <a:rPr lang="es-MX" baseline="0" dirty="0" err="1"/>
                        <a:t>clearly</a:t>
                      </a:r>
                      <a:r>
                        <a:rPr lang="es-MX" baseline="0" dirty="0"/>
                        <a:t> </a:t>
                      </a:r>
                      <a:r>
                        <a:rPr lang="es-MX" baseline="0" dirty="0" err="1"/>
                        <a:t>support</a:t>
                      </a:r>
                      <a:r>
                        <a:rPr lang="es-MX" baseline="0" dirty="0"/>
                        <a:t> </a:t>
                      </a:r>
                      <a:r>
                        <a:rPr lang="es-MX" baseline="0" dirty="0" err="1"/>
                        <a:t>the</a:t>
                      </a:r>
                      <a:r>
                        <a:rPr lang="es-MX" baseline="0" dirty="0"/>
                        <a:t> </a:t>
                      </a:r>
                      <a:r>
                        <a:rPr lang="es-MX" baseline="0" dirty="0" err="1"/>
                        <a:t>main</a:t>
                      </a:r>
                      <a:r>
                        <a:rPr lang="es-MX" baseline="0" dirty="0"/>
                        <a:t> idea.</a:t>
                      </a:r>
                      <a:endParaRPr lang="es-MX" dirty="0"/>
                    </a:p>
                  </a:txBody>
                  <a:tcPr/>
                </a:tc>
                <a:tc>
                  <a:txBody>
                    <a:bodyPr/>
                    <a:lstStyle/>
                    <a:p>
                      <a:endParaRPr lang="es-MX"/>
                    </a:p>
                  </a:txBody>
                  <a:tcPr/>
                </a:tc>
                <a:tc>
                  <a:txBody>
                    <a:bodyPr/>
                    <a:lstStyle/>
                    <a:p>
                      <a:endParaRPr lang="es-MX" dirty="0"/>
                    </a:p>
                  </a:txBody>
                  <a:tcPr/>
                </a:tc>
                <a:tc>
                  <a:txBody>
                    <a:bodyPr/>
                    <a:lstStyle/>
                    <a:p>
                      <a:endParaRPr lang="es-MX" dirty="0"/>
                    </a:p>
                  </a:txBody>
                  <a:tcPr/>
                </a:tc>
                <a:extLst>
                  <a:ext uri="{0D108BD9-81ED-4DB2-BD59-A6C34878D82A}">
                    <a16:rowId xmlns:a16="http://schemas.microsoft.com/office/drawing/2014/main" val="10004"/>
                  </a:ext>
                </a:extLst>
              </a:tr>
              <a:tr h="370840">
                <a:tc>
                  <a:txBody>
                    <a:bodyPr/>
                    <a:lstStyle/>
                    <a:p>
                      <a:r>
                        <a:rPr lang="es-MX" dirty="0" err="1"/>
                        <a:t>There</a:t>
                      </a:r>
                      <a:r>
                        <a:rPr lang="es-MX" dirty="0"/>
                        <a:t> are </a:t>
                      </a:r>
                      <a:r>
                        <a:rPr lang="es-MX" dirty="0" err="1"/>
                        <a:t>not</a:t>
                      </a:r>
                      <a:r>
                        <a:rPr lang="es-MX" dirty="0"/>
                        <a:t> </a:t>
                      </a:r>
                      <a:r>
                        <a:rPr lang="es-MX" dirty="0" err="1"/>
                        <a:t>errors</a:t>
                      </a:r>
                      <a:r>
                        <a:rPr lang="es-MX" baseline="0" dirty="0"/>
                        <a:t> in </a:t>
                      </a:r>
                      <a:r>
                        <a:rPr lang="es-MX" baseline="0" dirty="0" err="1"/>
                        <a:t>spelling</a:t>
                      </a:r>
                      <a:r>
                        <a:rPr lang="es-MX" baseline="0" dirty="0"/>
                        <a:t>, </a:t>
                      </a:r>
                      <a:r>
                        <a:rPr lang="es-MX" baseline="0" dirty="0" err="1"/>
                        <a:t>capitalization</a:t>
                      </a:r>
                      <a:r>
                        <a:rPr lang="es-MX" baseline="0" dirty="0"/>
                        <a:t> </a:t>
                      </a:r>
                      <a:r>
                        <a:rPr lang="es-MX" baseline="0" dirty="0" err="1"/>
                        <a:t>or</a:t>
                      </a:r>
                      <a:r>
                        <a:rPr lang="es-MX" baseline="0" dirty="0"/>
                        <a:t> </a:t>
                      </a:r>
                      <a:r>
                        <a:rPr lang="es-MX" baseline="0" dirty="0" err="1"/>
                        <a:t>puncuation</a:t>
                      </a:r>
                      <a:r>
                        <a:rPr lang="es-MX" baseline="0" dirty="0"/>
                        <a:t>.</a:t>
                      </a:r>
                      <a:endParaRPr lang="es-MX" dirty="0"/>
                    </a:p>
                    <a:p>
                      <a:endParaRPr lang="es-MX" dirty="0"/>
                    </a:p>
                  </a:txBody>
                  <a:tcPr/>
                </a:tc>
                <a:tc>
                  <a:txBody>
                    <a:bodyPr/>
                    <a:lstStyle/>
                    <a:p>
                      <a:endParaRPr lang="es-MX" dirty="0"/>
                    </a:p>
                  </a:txBody>
                  <a:tcPr/>
                </a:tc>
                <a:tc>
                  <a:txBody>
                    <a:bodyPr/>
                    <a:lstStyle/>
                    <a:p>
                      <a:endParaRPr lang="es-MX" dirty="0"/>
                    </a:p>
                  </a:txBody>
                  <a:tcPr/>
                </a:tc>
                <a:tc>
                  <a:txBody>
                    <a:bodyPr/>
                    <a:lstStyle/>
                    <a:p>
                      <a:endParaRPr lang="es-MX" dirty="0"/>
                    </a:p>
                  </a:txBody>
                  <a:tcPr/>
                </a:tc>
                <a:extLst>
                  <a:ext uri="{0D108BD9-81ED-4DB2-BD59-A6C34878D82A}">
                    <a16:rowId xmlns:a16="http://schemas.microsoft.com/office/drawing/2014/main" val="10005"/>
                  </a:ext>
                </a:extLst>
              </a:tr>
              <a:tr h="370840">
                <a:tc>
                  <a:txBody>
                    <a:bodyPr/>
                    <a:lstStyle/>
                    <a:p>
                      <a:pPr algn="r"/>
                      <a:r>
                        <a:rPr lang="es-MX" dirty="0"/>
                        <a:t>TOTAL</a:t>
                      </a:r>
                    </a:p>
                  </a:txBody>
                  <a:tcPr/>
                </a:tc>
                <a:tc>
                  <a:txBody>
                    <a:bodyPr/>
                    <a:lstStyle/>
                    <a:p>
                      <a:endParaRPr lang="es-MX" dirty="0"/>
                    </a:p>
                  </a:txBody>
                  <a:tcPr/>
                </a:tc>
                <a:tc>
                  <a:txBody>
                    <a:bodyPr/>
                    <a:lstStyle/>
                    <a:p>
                      <a:endParaRPr lang="es-MX" dirty="0"/>
                    </a:p>
                  </a:txBody>
                  <a:tcPr/>
                </a:tc>
                <a:tc>
                  <a:txBody>
                    <a:bodyPr/>
                    <a:lstStyle/>
                    <a:p>
                      <a:endParaRPr lang="es-MX" dirty="0"/>
                    </a:p>
                  </a:txBody>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585282223"/>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998</TotalTime>
  <Words>383</Words>
  <Application>Microsoft Office PowerPoint</Application>
  <PresentationFormat>Carta (216 x 279 mm)</PresentationFormat>
  <Paragraphs>40</Paragraphs>
  <Slides>3</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3</vt:i4>
      </vt:variant>
    </vt:vector>
  </HeadingPairs>
  <TitlesOfParts>
    <vt:vector size="7" baseType="lpstr">
      <vt:lpstr>Arial</vt:lpstr>
      <vt:lpstr>Calibri</vt:lpstr>
      <vt:lpstr>Calibri Light</vt:lpstr>
      <vt:lpstr>Tema de Office</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Cuenta Microsoft</dc:creator>
  <cp:lastModifiedBy>Yazmin Fuentes</cp:lastModifiedBy>
  <cp:revision>52</cp:revision>
  <dcterms:created xsi:type="dcterms:W3CDTF">2020-11-25T17:14:58Z</dcterms:created>
  <dcterms:modified xsi:type="dcterms:W3CDTF">2021-04-21T21:07:32Z</dcterms:modified>
</cp:coreProperties>
</file>