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71" r:id="rId3"/>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71" autoAdjust="0"/>
    <p:restoredTop sz="94660"/>
  </p:normalViewPr>
  <p:slideViewPr>
    <p:cSldViewPr snapToGrid="0">
      <p:cViewPr>
        <p:scale>
          <a:sx n="70" d="100"/>
          <a:sy n="70" d="100"/>
        </p:scale>
        <p:origin x="3616" y="6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21/04/21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21/04/21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21/04/21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21/04/21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21/04/21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21/04/21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21/04/21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21/04/21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169039389"/>
              </p:ext>
            </p:extLst>
          </p:nvPr>
        </p:nvGraphicFramePr>
        <p:xfrm>
          <a:off x="168574" y="223377"/>
          <a:ext cx="6541190" cy="4089468"/>
        </p:xfrm>
        <a:graphic>
          <a:graphicData uri="http://schemas.openxmlformats.org/drawingml/2006/table">
            <a:tbl>
              <a:tblPr firstRow="1" bandRow="1">
                <a:tableStyleId>{5C22544A-7EE6-4342-B048-85BDC9FD1C3A}</a:tableStyleId>
              </a:tblPr>
              <a:tblGrid>
                <a:gridCol w="1434595">
                  <a:extLst>
                    <a:ext uri="{9D8B030D-6E8A-4147-A177-3AD203B41FA5}">
                      <a16:colId xmlns:a16="http://schemas.microsoft.com/office/drawing/2014/main" val="20000"/>
                    </a:ext>
                  </a:extLst>
                </a:gridCol>
                <a:gridCol w="5106595">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6-10</a:t>
                      </a:r>
                    </a:p>
                    <a:p>
                      <a:pPr marL="285750" indent="-285750">
                        <a:lnSpc>
                          <a:spcPct val="150000"/>
                        </a:lnSpc>
                        <a:buFont typeface="Arial" panose="020B0604020202020204" pitchFamily="34" charset="0"/>
                        <a:buChar char="•"/>
                      </a:pPr>
                      <a:r>
                        <a:rPr lang="es-MX" sz="1400" b="0" dirty="0" err="1">
                          <a:solidFill>
                            <a:schemeClr val="tx1"/>
                          </a:solidFill>
                        </a:rPr>
                        <a:t>Have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ever</a:t>
                      </a:r>
                      <a:r>
                        <a:rPr lang="es-MX" sz="1400" b="0" dirty="0">
                          <a:solidFill>
                            <a:schemeClr val="tx1"/>
                          </a:solidFill>
                        </a:rPr>
                        <a:t> </a:t>
                      </a:r>
                      <a:r>
                        <a:rPr lang="es-MX" sz="1400" b="0" dirty="0" err="1">
                          <a:solidFill>
                            <a:schemeClr val="tx1"/>
                          </a:solidFill>
                        </a:rPr>
                        <a:t>had</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witnessed</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 </a:t>
                      </a:r>
                      <a:r>
                        <a:rPr lang="es-MX" sz="1400" b="0" dirty="0" err="1">
                          <a:solidFill>
                            <a:schemeClr val="tx1"/>
                          </a:solidFill>
                        </a:rPr>
                        <a:t>What</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you</a:t>
                      </a:r>
                      <a:r>
                        <a:rPr lang="es-MX" sz="1400" b="0" dirty="0">
                          <a:solidFill>
                            <a:schemeClr val="tx1"/>
                          </a:solidFill>
                        </a:rPr>
                        <a:t> do?</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often</a:t>
                      </a:r>
                      <a:r>
                        <a:rPr lang="es-MX" sz="1400" b="0" dirty="0">
                          <a:solidFill>
                            <a:schemeClr val="tx1"/>
                          </a:solidFill>
                        </a:rPr>
                        <a:t> are </a:t>
                      </a:r>
                      <a:r>
                        <a:rPr lang="es-MX" sz="1400" b="0" dirty="0" err="1">
                          <a:solidFill>
                            <a:schemeClr val="tx1"/>
                          </a:solidFill>
                        </a:rPr>
                        <a:t>the</a:t>
                      </a:r>
                      <a:r>
                        <a:rPr lang="es-MX" sz="1400" b="0" dirty="0">
                          <a:solidFill>
                            <a:schemeClr val="tx1"/>
                          </a:solidFill>
                        </a:rPr>
                        <a:t> </a:t>
                      </a:r>
                      <a:r>
                        <a:rPr lang="es-MX" sz="1400" b="0" dirty="0" err="1">
                          <a:solidFill>
                            <a:schemeClr val="tx1"/>
                          </a:solidFill>
                        </a:rPr>
                        <a:t>accidents</a:t>
                      </a:r>
                      <a:r>
                        <a:rPr lang="es-MX" sz="1400" b="0" dirty="0">
                          <a:solidFill>
                            <a:schemeClr val="tx1"/>
                          </a:solidFill>
                        </a:rPr>
                        <a:t> </a:t>
                      </a:r>
                      <a:r>
                        <a:rPr lang="es-MX" sz="1400" b="0" dirty="0" err="1">
                          <a:solidFill>
                            <a:schemeClr val="tx1"/>
                          </a:solidFill>
                        </a:rPr>
                        <a:t>on</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streets</a:t>
                      </a:r>
                      <a:r>
                        <a:rPr lang="es-MX" sz="1400" b="0" dirty="0">
                          <a:solidFill>
                            <a:schemeClr val="tx1"/>
                          </a:solidFill>
                        </a:rPr>
                        <a:t> in </a:t>
                      </a:r>
                      <a:r>
                        <a:rPr lang="es-MX" sz="1400" b="0" dirty="0" err="1">
                          <a:solidFill>
                            <a:schemeClr val="tx1"/>
                          </a:solidFill>
                        </a:rPr>
                        <a:t>your</a:t>
                      </a:r>
                      <a:r>
                        <a:rPr lang="es-MX" sz="1400" b="0" dirty="0">
                          <a:solidFill>
                            <a:schemeClr val="tx1"/>
                          </a:solidFill>
                        </a:rPr>
                        <a:t> </a:t>
                      </a:r>
                      <a:r>
                        <a:rPr lang="es-MX" sz="1400" b="0" dirty="0" err="1">
                          <a:solidFill>
                            <a:schemeClr val="tx1"/>
                          </a:solidFill>
                        </a:rPr>
                        <a:t>city</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a:solidFill>
                            <a:schemeClr val="tx1"/>
                          </a:solidFill>
                        </a:rPr>
                        <a:t>Are </a:t>
                      </a:r>
                      <a:r>
                        <a:rPr lang="es-MX" sz="1400" b="0" dirty="0" err="1">
                          <a:solidFill>
                            <a:schemeClr val="tx1"/>
                          </a:solidFill>
                        </a:rPr>
                        <a:t>they</a:t>
                      </a:r>
                      <a:r>
                        <a:rPr lang="es-MX" sz="1400" b="0" dirty="0">
                          <a:solidFill>
                            <a:schemeClr val="tx1"/>
                          </a:solidFill>
                        </a:rPr>
                        <a:t> </a:t>
                      </a:r>
                      <a:r>
                        <a:rPr lang="es-MX" sz="1400" b="0" dirty="0" err="1">
                          <a:solidFill>
                            <a:schemeClr val="tx1"/>
                          </a:solidFill>
                        </a:rPr>
                        <a:t>usually</a:t>
                      </a:r>
                      <a:r>
                        <a:rPr lang="es-MX" sz="1400" b="0" dirty="0">
                          <a:solidFill>
                            <a:schemeClr val="tx1"/>
                          </a:solidFill>
                        </a:rPr>
                        <a:t> </a:t>
                      </a:r>
                      <a:r>
                        <a:rPr lang="es-MX" sz="1400" b="0" dirty="0" err="1">
                          <a:solidFill>
                            <a:schemeClr val="tx1"/>
                          </a:solidFill>
                        </a:rPr>
                        <a:t>major</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minor</a:t>
                      </a:r>
                      <a:r>
                        <a:rPr lang="es-MX" sz="1400" b="0" dirty="0">
                          <a:solidFill>
                            <a:schemeClr val="tx1"/>
                          </a:solidFill>
                        </a:rPr>
                        <a:t> </a:t>
                      </a:r>
                      <a:r>
                        <a:rPr lang="es-MX" sz="1400" b="0" dirty="0" err="1">
                          <a:solidFill>
                            <a:schemeClr val="tx1"/>
                          </a:solidFill>
                        </a:rPr>
                        <a:t>accidents</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Have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helped</a:t>
                      </a:r>
                      <a:r>
                        <a:rPr lang="es-MX" sz="1400" b="0" dirty="0">
                          <a:solidFill>
                            <a:schemeClr val="tx1"/>
                          </a:solidFill>
                        </a:rPr>
                        <a:t> </a:t>
                      </a:r>
                      <a:r>
                        <a:rPr lang="es-MX" sz="1400" b="0" dirty="0" err="1">
                          <a:solidFill>
                            <a:schemeClr val="tx1"/>
                          </a:solidFill>
                        </a:rPr>
                        <a:t>someone</a:t>
                      </a:r>
                      <a:r>
                        <a:rPr lang="es-MX" sz="1400" b="0" dirty="0">
                          <a:solidFill>
                            <a:schemeClr val="tx1"/>
                          </a:solidFill>
                        </a:rPr>
                        <a:t> in </a:t>
                      </a:r>
                      <a:r>
                        <a:rPr lang="es-MX" sz="1400" b="0" dirty="0" err="1">
                          <a:solidFill>
                            <a:schemeClr val="tx1"/>
                          </a:solidFill>
                        </a:rPr>
                        <a:t>need</a:t>
                      </a:r>
                      <a:r>
                        <a:rPr lang="es-MX" sz="1400" b="0" dirty="0">
                          <a:solidFill>
                            <a:schemeClr val="tx1"/>
                          </a:solidFill>
                        </a:rPr>
                        <a:t> </a:t>
                      </a:r>
                      <a:r>
                        <a:rPr lang="es-MX" sz="1400" b="0" dirty="0" err="1">
                          <a:solidFill>
                            <a:schemeClr val="tx1"/>
                          </a:solidFill>
                        </a:rPr>
                        <a:t>due</a:t>
                      </a:r>
                      <a:r>
                        <a:rPr lang="es-MX" sz="1400" b="0" dirty="0">
                          <a:solidFill>
                            <a:schemeClr val="tx1"/>
                          </a:solidFill>
                        </a:rPr>
                        <a:t> </a:t>
                      </a:r>
                      <a:r>
                        <a:rPr lang="es-MX" sz="1400" b="0" dirty="0" err="1">
                          <a:solidFill>
                            <a:schemeClr val="tx1"/>
                          </a:solidFill>
                        </a:rPr>
                        <a:t>to</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that</a:t>
                      </a:r>
                      <a:r>
                        <a:rPr lang="es-MX" sz="1400" b="0" dirty="0">
                          <a:solidFill>
                            <a:schemeClr val="tx1"/>
                          </a:solidFill>
                        </a:rPr>
                        <a:t> </a:t>
                      </a:r>
                      <a:r>
                        <a:rPr lang="es-MX" sz="1400" b="0" dirty="0" err="1">
                          <a:solidFill>
                            <a:schemeClr val="tx1"/>
                          </a:solidFill>
                        </a:rPr>
                        <a:t>make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feel</a:t>
                      </a:r>
                      <a:r>
                        <a:rPr lang="es-MX" sz="1400" b="0" dirty="0">
                          <a:solidFill>
                            <a:schemeClr val="tx1"/>
                          </a:solidFill>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20th</a:t>
                      </a:r>
                      <a:endParaRPr lang="es-MX" sz="90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207819" y="5533901"/>
            <a:ext cx="6614556" cy="1938992"/>
          </a:xfrm>
          <a:prstGeom prst="rect">
            <a:avLst/>
          </a:prstGeom>
          <a:noFill/>
        </p:spPr>
        <p:txBody>
          <a:bodyPr wrap="square" rtlCol="0">
            <a:spAutoFit/>
          </a:bodyPr>
          <a:lstStyle/>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Yes, I have but fortunately, all the accidents I have ever witnessed were neither minor injuries or no harm at all, like kids running and falling, ending up with barely a scratch.</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The city where I live is Ramos Arizpe, it’s a small city with kind of few big streets like boulevards, thanks to that accidents are not very common, not to put someone in the hospital often, but my family and I, we go to Saltillo almost on a daily basis, and accidents are quite more common there, you need to really pay attention while driving because there’s also a bad road education. </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Most of the times, they are minor accidents, honestly, sometimes I do feel a little threatened to drive in those boulevards and ringroads.</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Yes, but like I said, minor accidents, none of them were car or road accidents, a few years ago I took a first aid course for over 6 months, so I think I might be able to help in case I have to. </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The times I have been able to help, it made me feel really good and also grateful for the knowledge I have been given the opportunity to acquire.</a:t>
            </a:r>
          </a:p>
        </p:txBody>
      </p:sp>
    </p:spTree>
    <p:extLst>
      <p:ext uri="{BB962C8B-B14F-4D97-AF65-F5344CB8AC3E}">
        <p14:creationId xmlns:p14="http://schemas.microsoft.com/office/powerpoint/2010/main" val="278661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528222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2075</TotalTime>
  <Words>399</Words>
  <Application>Microsoft Macintosh PowerPoint</Application>
  <PresentationFormat>Carta (216 x 279 mm)</PresentationFormat>
  <Paragraphs>26</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Mariana Gutiérrez Morales</cp:lastModifiedBy>
  <cp:revision>48</cp:revision>
  <dcterms:created xsi:type="dcterms:W3CDTF">2020-11-25T17:14:58Z</dcterms:created>
  <dcterms:modified xsi:type="dcterms:W3CDTF">2021-04-22T02:24:11Z</dcterms:modified>
</cp:coreProperties>
</file>