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71" r:id="rId3"/>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71" autoAdjust="0"/>
    <p:restoredTop sz="94660"/>
  </p:normalViewPr>
  <p:slideViewPr>
    <p:cSldViewPr snapToGrid="0">
      <p:cViewPr>
        <p:scale>
          <a:sx n="70" d="100"/>
          <a:sy n="70" d="100"/>
        </p:scale>
        <p:origin x="3616" y="6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21/04/21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21/04/21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21/04/21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21/04/21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21/04/21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21/04/21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21/04/21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21/04/21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4169039389"/>
              </p:ext>
            </p:extLst>
          </p:nvPr>
        </p:nvGraphicFramePr>
        <p:xfrm>
          <a:off x="168574" y="223377"/>
          <a:ext cx="6541190" cy="4089468"/>
        </p:xfrm>
        <a:graphic>
          <a:graphicData uri="http://schemas.openxmlformats.org/drawingml/2006/table">
            <a:tbl>
              <a:tblPr firstRow="1" bandRow="1">
                <a:tableStyleId>{5C22544A-7EE6-4342-B048-85BDC9FD1C3A}</a:tableStyleId>
              </a:tblPr>
              <a:tblGrid>
                <a:gridCol w="1434595">
                  <a:extLst>
                    <a:ext uri="{9D8B030D-6E8A-4147-A177-3AD203B41FA5}">
                      <a16:colId xmlns:a16="http://schemas.microsoft.com/office/drawing/2014/main" val="20000"/>
                    </a:ext>
                  </a:extLst>
                </a:gridCol>
                <a:gridCol w="5106595">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9 </a:t>
                      </a:r>
                      <a:r>
                        <a:rPr lang="es-MX" sz="1300" b="1" baseline="0" dirty="0" err="1">
                          <a:solidFill>
                            <a:schemeClr val="tx1"/>
                          </a:solidFill>
                          <a:latin typeface="Arial" panose="020B0604020202020204" pitchFamily="34" charset="0"/>
                          <a:cs typeface="Arial" panose="020B0604020202020204" pitchFamily="34" charset="0"/>
                        </a:rPr>
                        <a:t>lessons</a:t>
                      </a:r>
                      <a:r>
                        <a:rPr lang="es-MX" sz="1300" b="1" baseline="0" dirty="0">
                          <a:solidFill>
                            <a:schemeClr val="tx1"/>
                          </a:solidFill>
                          <a:latin typeface="Arial" panose="020B0604020202020204" pitchFamily="34" charset="0"/>
                          <a:cs typeface="Arial" panose="020B0604020202020204" pitchFamily="34" charset="0"/>
                        </a:rPr>
                        <a:t> 6-10</a:t>
                      </a:r>
                    </a:p>
                    <a:p>
                      <a:pPr marL="285750" indent="-285750">
                        <a:lnSpc>
                          <a:spcPct val="150000"/>
                        </a:lnSpc>
                        <a:buFont typeface="Arial" panose="020B0604020202020204" pitchFamily="34" charset="0"/>
                        <a:buChar char="•"/>
                      </a:pPr>
                      <a:r>
                        <a:rPr lang="es-MX" sz="1400" b="0" dirty="0" err="1">
                          <a:solidFill>
                            <a:schemeClr val="tx1"/>
                          </a:solidFill>
                        </a:rPr>
                        <a:t>Have</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ever</a:t>
                      </a:r>
                      <a:r>
                        <a:rPr lang="es-MX" sz="1400" b="0" dirty="0">
                          <a:solidFill>
                            <a:schemeClr val="tx1"/>
                          </a:solidFill>
                        </a:rPr>
                        <a:t> </a:t>
                      </a:r>
                      <a:r>
                        <a:rPr lang="es-MX" sz="1400" b="0" dirty="0" err="1">
                          <a:solidFill>
                            <a:schemeClr val="tx1"/>
                          </a:solidFill>
                        </a:rPr>
                        <a:t>had</a:t>
                      </a:r>
                      <a:r>
                        <a:rPr lang="es-MX" sz="1400" b="0" dirty="0">
                          <a:solidFill>
                            <a:schemeClr val="tx1"/>
                          </a:solidFill>
                        </a:rPr>
                        <a:t> </a:t>
                      </a:r>
                      <a:r>
                        <a:rPr lang="es-MX" sz="1400" b="0" dirty="0" err="1">
                          <a:solidFill>
                            <a:schemeClr val="tx1"/>
                          </a:solidFill>
                        </a:rPr>
                        <a:t>or</a:t>
                      </a:r>
                      <a:r>
                        <a:rPr lang="es-MX" sz="1400" b="0" dirty="0">
                          <a:solidFill>
                            <a:schemeClr val="tx1"/>
                          </a:solidFill>
                        </a:rPr>
                        <a:t> </a:t>
                      </a:r>
                      <a:r>
                        <a:rPr lang="es-MX" sz="1400" b="0" dirty="0" err="1">
                          <a:solidFill>
                            <a:schemeClr val="tx1"/>
                          </a:solidFill>
                        </a:rPr>
                        <a:t>witnessed</a:t>
                      </a:r>
                      <a:r>
                        <a:rPr lang="es-MX" sz="1400" b="0" dirty="0">
                          <a:solidFill>
                            <a:schemeClr val="tx1"/>
                          </a:solidFill>
                        </a:rPr>
                        <a:t> </a:t>
                      </a:r>
                      <a:r>
                        <a:rPr lang="es-MX" sz="1400" b="0" dirty="0" err="1">
                          <a:solidFill>
                            <a:schemeClr val="tx1"/>
                          </a:solidFill>
                        </a:rPr>
                        <a:t>an</a:t>
                      </a:r>
                      <a:r>
                        <a:rPr lang="es-MX" sz="1400" b="0" dirty="0">
                          <a:solidFill>
                            <a:schemeClr val="tx1"/>
                          </a:solidFill>
                        </a:rPr>
                        <a:t> </a:t>
                      </a:r>
                      <a:r>
                        <a:rPr lang="es-MX" sz="1400" b="0" dirty="0" err="1">
                          <a:solidFill>
                            <a:schemeClr val="tx1"/>
                          </a:solidFill>
                        </a:rPr>
                        <a:t>accident</a:t>
                      </a:r>
                      <a:r>
                        <a:rPr lang="es-MX" sz="1400" b="0" dirty="0">
                          <a:solidFill>
                            <a:schemeClr val="tx1"/>
                          </a:solidFill>
                        </a:rPr>
                        <a:t>? </a:t>
                      </a:r>
                      <a:r>
                        <a:rPr lang="es-MX" sz="1400" b="0" dirty="0" err="1">
                          <a:solidFill>
                            <a:schemeClr val="tx1"/>
                          </a:solidFill>
                        </a:rPr>
                        <a:t>What</a:t>
                      </a:r>
                      <a:r>
                        <a:rPr lang="es-MX" sz="1400" b="0" dirty="0">
                          <a:solidFill>
                            <a:schemeClr val="tx1"/>
                          </a:solidFill>
                        </a:rPr>
                        <a:t> </a:t>
                      </a:r>
                      <a:r>
                        <a:rPr lang="es-MX" sz="1400" b="0" dirty="0" err="1">
                          <a:solidFill>
                            <a:schemeClr val="tx1"/>
                          </a:solidFill>
                        </a:rPr>
                        <a:t>did</a:t>
                      </a:r>
                      <a:r>
                        <a:rPr lang="es-MX" sz="1400" b="0" dirty="0">
                          <a:solidFill>
                            <a:schemeClr val="tx1"/>
                          </a:solidFill>
                        </a:rPr>
                        <a:t> </a:t>
                      </a:r>
                      <a:r>
                        <a:rPr lang="es-MX" sz="1400" b="0" dirty="0" err="1">
                          <a:solidFill>
                            <a:schemeClr val="tx1"/>
                          </a:solidFill>
                        </a:rPr>
                        <a:t>you</a:t>
                      </a:r>
                      <a:r>
                        <a:rPr lang="es-MX" sz="1400" b="0" dirty="0">
                          <a:solidFill>
                            <a:schemeClr val="tx1"/>
                          </a:solidFill>
                        </a:rPr>
                        <a:t> do?</a:t>
                      </a:r>
                    </a:p>
                    <a:p>
                      <a:pPr marL="285750" indent="-285750">
                        <a:lnSpc>
                          <a:spcPct val="150000"/>
                        </a:lnSpc>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often</a:t>
                      </a:r>
                      <a:r>
                        <a:rPr lang="es-MX" sz="1400" b="0" dirty="0">
                          <a:solidFill>
                            <a:schemeClr val="tx1"/>
                          </a:solidFill>
                        </a:rPr>
                        <a:t> are </a:t>
                      </a:r>
                      <a:r>
                        <a:rPr lang="es-MX" sz="1400" b="0" dirty="0" err="1">
                          <a:solidFill>
                            <a:schemeClr val="tx1"/>
                          </a:solidFill>
                        </a:rPr>
                        <a:t>the</a:t>
                      </a:r>
                      <a:r>
                        <a:rPr lang="es-MX" sz="1400" b="0" dirty="0">
                          <a:solidFill>
                            <a:schemeClr val="tx1"/>
                          </a:solidFill>
                        </a:rPr>
                        <a:t> </a:t>
                      </a:r>
                      <a:r>
                        <a:rPr lang="es-MX" sz="1400" b="0" dirty="0" err="1">
                          <a:solidFill>
                            <a:schemeClr val="tx1"/>
                          </a:solidFill>
                        </a:rPr>
                        <a:t>accidents</a:t>
                      </a:r>
                      <a:r>
                        <a:rPr lang="es-MX" sz="1400" b="0" dirty="0">
                          <a:solidFill>
                            <a:schemeClr val="tx1"/>
                          </a:solidFill>
                        </a:rPr>
                        <a:t> </a:t>
                      </a:r>
                      <a:r>
                        <a:rPr lang="es-MX" sz="1400" b="0" dirty="0" err="1">
                          <a:solidFill>
                            <a:schemeClr val="tx1"/>
                          </a:solidFill>
                        </a:rPr>
                        <a:t>on</a:t>
                      </a:r>
                      <a:r>
                        <a:rPr lang="es-MX" sz="1400" b="0" dirty="0">
                          <a:solidFill>
                            <a:schemeClr val="tx1"/>
                          </a:solidFill>
                        </a:rPr>
                        <a:t> </a:t>
                      </a:r>
                      <a:r>
                        <a:rPr lang="es-MX" sz="1400" b="0" dirty="0" err="1">
                          <a:solidFill>
                            <a:schemeClr val="tx1"/>
                          </a:solidFill>
                        </a:rPr>
                        <a:t>the</a:t>
                      </a:r>
                      <a:r>
                        <a:rPr lang="es-MX" sz="1400" b="0" dirty="0">
                          <a:solidFill>
                            <a:schemeClr val="tx1"/>
                          </a:solidFill>
                        </a:rPr>
                        <a:t> </a:t>
                      </a:r>
                      <a:r>
                        <a:rPr lang="es-MX" sz="1400" b="0" dirty="0" err="1">
                          <a:solidFill>
                            <a:schemeClr val="tx1"/>
                          </a:solidFill>
                        </a:rPr>
                        <a:t>streets</a:t>
                      </a:r>
                      <a:r>
                        <a:rPr lang="es-MX" sz="1400" b="0" dirty="0">
                          <a:solidFill>
                            <a:schemeClr val="tx1"/>
                          </a:solidFill>
                        </a:rPr>
                        <a:t> in </a:t>
                      </a:r>
                      <a:r>
                        <a:rPr lang="es-MX" sz="1400" b="0" dirty="0" err="1">
                          <a:solidFill>
                            <a:schemeClr val="tx1"/>
                          </a:solidFill>
                        </a:rPr>
                        <a:t>your</a:t>
                      </a:r>
                      <a:r>
                        <a:rPr lang="es-MX" sz="1400" b="0" dirty="0">
                          <a:solidFill>
                            <a:schemeClr val="tx1"/>
                          </a:solidFill>
                        </a:rPr>
                        <a:t> </a:t>
                      </a:r>
                      <a:r>
                        <a:rPr lang="es-MX" sz="1400" b="0" dirty="0" err="1">
                          <a:solidFill>
                            <a:schemeClr val="tx1"/>
                          </a:solidFill>
                        </a:rPr>
                        <a:t>city</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a:solidFill>
                            <a:schemeClr val="tx1"/>
                          </a:solidFill>
                        </a:rPr>
                        <a:t>Are </a:t>
                      </a:r>
                      <a:r>
                        <a:rPr lang="es-MX" sz="1400" b="0" dirty="0" err="1">
                          <a:solidFill>
                            <a:schemeClr val="tx1"/>
                          </a:solidFill>
                        </a:rPr>
                        <a:t>they</a:t>
                      </a:r>
                      <a:r>
                        <a:rPr lang="es-MX" sz="1400" b="0" dirty="0">
                          <a:solidFill>
                            <a:schemeClr val="tx1"/>
                          </a:solidFill>
                        </a:rPr>
                        <a:t> </a:t>
                      </a:r>
                      <a:r>
                        <a:rPr lang="es-MX" sz="1400" b="0" dirty="0" err="1">
                          <a:solidFill>
                            <a:schemeClr val="tx1"/>
                          </a:solidFill>
                        </a:rPr>
                        <a:t>usually</a:t>
                      </a:r>
                      <a:r>
                        <a:rPr lang="es-MX" sz="1400" b="0" dirty="0">
                          <a:solidFill>
                            <a:schemeClr val="tx1"/>
                          </a:solidFill>
                        </a:rPr>
                        <a:t> </a:t>
                      </a:r>
                      <a:r>
                        <a:rPr lang="es-MX" sz="1400" b="0" dirty="0" err="1">
                          <a:solidFill>
                            <a:schemeClr val="tx1"/>
                          </a:solidFill>
                        </a:rPr>
                        <a:t>major</a:t>
                      </a:r>
                      <a:r>
                        <a:rPr lang="es-MX" sz="1400" b="0" dirty="0">
                          <a:solidFill>
                            <a:schemeClr val="tx1"/>
                          </a:solidFill>
                        </a:rPr>
                        <a:t> </a:t>
                      </a:r>
                      <a:r>
                        <a:rPr lang="es-MX" sz="1400" b="0" dirty="0" err="1">
                          <a:solidFill>
                            <a:schemeClr val="tx1"/>
                          </a:solidFill>
                        </a:rPr>
                        <a:t>or</a:t>
                      </a:r>
                      <a:r>
                        <a:rPr lang="es-MX" sz="1400" b="0" dirty="0">
                          <a:solidFill>
                            <a:schemeClr val="tx1"/>
                          </a:solidFill>
                        </a:rPr>
                        <a:t> </a:t>
                      </a:r>
                      <a:r>
                        <a:rPr lang="es-MX" sz="1400" b="0" dirty="0" err="1">
                          <a:solidFill>
                            <a:schemeClr val="tx1"/>
                          </a:solidFill>
                        </a:rPr>
                        <a:t>minor</a:t>
                      </a:r>
                      <a:r>
                        <a:rPr lang="es-MX" sz="1400" b="0" dirty="0">
                          <a:solidFill>
                            <a:schemeClr val="tx1"/>
                          </a:solidFill>
                        </a:rPr>
                        <a:t> </a:t>
                      </a:r>
                      <a:r>
                        <a:rPr lang="es-MX" sz="1400" b="0" dirty="0" err="1">
                          <a:solidFill>
                            <a:schemeClr val="tx1"/>
                          </a:solidFill>
                        </a:rPr>
                        <a:t>accidents</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err="1">
                          <a:solidFill>
                            <a:schemeClr val="tx1"/>
                          </a:solidFill>
                        </a:rPr>
                        <a:t>Have</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helped</a:t>
                      </a:r>
                      <a:r>
                        <a:rPr lang="es-MX" sz="1400" b="0" dirty="0">
                          <a:solidFill>
                            <a:schemeClr val="tx1"/>
                          </a:solidFill>
                        </a:rPr>
                        <a:t> </a:t>
                      </a:r>
                      <a:r>
                        <a:rPr lang="es-MX" sz="1400" b="0" dirty="0" err="1">
                          <a:solidFill>
                            <a:schemeClr val="tx1"/>
                          </a:solidFill>
                        </a:rPr>
                        <a:t>someone</a:t>
                      </a:r>
                      <a:r>
                        <a:rPr lang="es-MX" sz="1400" b="0" dirty="0">
                          <a:solidFill>
                            <a:schemeClr val="tx1"/>
                          </a:solidFill>
                        </a:rPr>
                        <a:t> in </a:t>
                      </a:r>
                      <a:r>
                        <a:rPr lang="es-MX" sz="1400" b="0" dirty="0" err="1">
                          <a:solidFill>
                            <a:schemeClr val="tx1"/>
                          </a:solidFill>
                        </a:rPr>
                        <a:t>need</a:t>
                      </a:r>
                      <a:r>
                        <a:rPr lang="es-MX" sz="1400" b="0" dirty="0">
                          <a:solidFill>
                            <a:schemeClr val="tx1"/>
                          </a:solidFill>
                        </a:rPr>
                        <a:t> </a:t>
                      </a:r>
                      <a:r>
                        <a:rPr lang="es-MX" sz="1400" b="0" dirty="0" err="1">
                          <a:solidFill>
                            <a:schemeClr val="tx1"/>
                          </a:solidFill>
                        </a:rPr>
                        <a:t>due</a:t>
                      </a:r>
                      <a:r>
                        <a:rPr lang="es-MX" sz="1400" b="0" dirty="0">
                          <a:solidFill>
                            <a:schemeClr val="tx1"/>
                          </a:solidFill>
                        </a:rPr>
                        <a:t> </a:t>
                      </a:r>
                      <a:r>
                        <a:rPr lang="es-MX" sz="1400" b="0" dirty="0" err="1">
                          <a:solidFill>
                            <a:schemeClr val="tx1"/>
                          </a:solidFill>
                        </a:rPr>
                        <a:t>to</a:t>
                      </a:r>
                      <a:r>
                        <a:rPr lang="es-MX" sz="1400" b="0" dirty="0">
                          <a:solidFill>
                            <a:schemeClr val="tx1"/>
                          </a:solidFill>
                        </a:rPr>
                        <a:t> </a:t>
                      </a:r>
                      <a:r>
                        <a:rPr lang="es-MX" sz="1400" b="0" dirty="0" err="1">
                          <a:solidFill>
                            <a:schemeClr val="tx1"/>
                          </a:solidFill>
                        </a:rPr>
                        <a:t>an</a:t>
                      </a:r>
                      <a:r>
                        <a:rPr lang="es-MX" sz="1400" b="0" dirty="0">
                          <a:solidFill>
                            <a:schemeClr val="tx1"/>
                          </a:solidFill>
                        </a:rPr>
                        <a:t> </a:t>
                      </a:r>
                      <a:r>
                        <a:rPr lang="es-MX" sz="1400" b="0" dirty="0" err="1">
                          <a:solidFill>
                            <a:schemeClr val="tx1"/>
                          </a:solidFill>
                        </a:rPr>
                        <a:t>accident</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did</a:t>
                      </a:r>
                      <a:r>
                        <a:rPr lang="es-MX" sz="1400" b="0" dirty="0">
                          <a:solidFill>
                            <a:schemeClr val="tx1"/>
                          </a:solidFill>
                        </a:rPr>
                        <a:t> </a:t>
                      </a:r>
                      <a:r>
                        <a:rPr lang="es-MX" sz="1400" b="0" dirty="0" err="1">
                          <a:solidFill>
                            <a:schemeClr val="tx1"/>
                          </a:solidFill>
                        </a:rPr>
                        <a:t>that</a:t>
                      </a:r>
                      <a:r>
                        <a:rPr lang="es-MX" sz="1400" b="0" dirty="0">
                          <a:solidFill>
                            <a:schemeClr val="tx1"/>
                          </a:solidFill>
                        </a:rPr>
                        <a:t> </a:t>
                      </a:r>
                      <a:r>
                        <a:rPr lang="es-MX" sz="1400" b="0" dirty="0" err="1">
                          <a:solidFill>
                            <a:schemeClr val="tx1"/>
                          </a:solidFill>
                        </a:rPr>
                        <a:t>make</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feel</a:t>
                      </a:r>
                      <a:r>
                        <a:rPr lang="es-MX" sz="1400" b="0" dirty="0">
                          <a:solidFill>
                            <a:schemeClr val="tx1"/>
                          </a:solidFill>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err="1">
                          <a:solidFill>
                            <a:schemeClr val="tx1"/>
                          </a:solidFill>
                          <a:latin typeface="Arial" panose="020B0604020202020204" pitchFamily="34" charset="0"/>
                          <a:cs typeface="Arial" panose="020B0604020202020204" pitchFamily="34" charset="0"/>
                        </a:rPr>
                        <a:t>April</a:t>
                      </a:r>
                      <a:r>
                        <a:rPr lang="es-MX" sz="1100" dirty="0">
                          <a:solidFill>
                            <a:schemeClr val="tx1"/>
                          </a:solidFill>
                          <a:latin typeface="Arial" panose="020B0604020202020204" pitchFamily="34" charset="0"/>
                          <a:cs typeface="Arial" panose="020B0604020202020204" pitchFamily="34" charset="0"/>
                        </a:rPr>
                        <a:t> 20th</a:t>
                      </a:r>
                      <a:endParaRPr lang="es-MX" sz="900" dirty="0">
                        <a:solidFill>
                          <a:schemeClr val="tx1"/>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4" name="CuadroTexto 3"/>
          <p:cNvSpPr txBox="1"/>
          <p:nvPr/>
        </p:nvSpPr>
        <p:spPr>
          <a:xfrm>
            <a:off x="83127" y="4743594"/>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5" name="Flecha derecha 4"/>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207819" y="5533901"/>
            <a:ext cx="6614556" cy="1938992"/>
          </a:xfrm>
          <a:prstGeom prst="rect">
            <a:avLst/>
          </a:prstGeom>
          <a:noFill/>
        </p:spPr>
        <p:txBody>
          <a:bodyPr wrap="square" rtlCol="0">
            <a:spAutoFit/>
          </a:bodyPr>
          <a:lstStyle/>
          <a:p>
            <a:pPr marL="171450" indent="-171450">
              <a:buFont typeface="Arial" panose="020B0604020202020204" pitchFamily="34" charset="0"/>
              <a:buChar char="•"/>
            </a:pPr>
            <a:r>
              <a:rPr lang="es-MX" sz="1000" dirty="0">
                <a:latin typeface="Arial" panose="020B0604020202020204" pitchFamily="34" charset="0"/>
                <a:cs typeface="Arial" panose="020B0604020202020204" pitchFamily="34" charset="0"/>
              </a:rPr>
              <a:t>Yes, I have but fortunately, all the accidents I have ever witnessed were neither minor injuries or no harm at all, like kids running and falling, ending up with barely a scratch.</a:t>
            </a:r>
          </a:p>
          <a:p>
            <a:pPr marL="171450" indent="-171450">
              <a:buFont typeface="Arial" panose="020B0604020202020204" pitchFamily="34" charset="0"/>
              <a:buChar char="•"/>
            </a:pPr>
            <a:r>
              <a:rPr lang="es-MX" sz="1000" dirty="0">
                <a:latin typeface="Arial" panose="020B0604020202020204" pitchFamily="34" charset="0"/>
                <a:cs typeface="Arial" panose="020B0604020202020204" pitchFamily="34" charset="0"/>
              </a:rPr>
              <a:t>The city where I live is Ramos Arizpe, it’s a small city with kind of few big streets like boulevards, thanks to that accidents are not very common, not to put someone in the hospital often, but my family and I, we go to Saltillo almost on a daily basis, and accidents are quite more common there, you need to really pay attention while driving because there’s also a bad road education. </a:t>
            </a:r>
          </a:p>
          <a:p>
            <a:pPr marL="171450" indent="-171450">
              <a:buFont typeface="Arial" panose="020B0604020202020204" pitchFamily="34" charset="0"/>
              <a:buChar char="•"/>
            </a:pPr>
            <a:r>
              <a:rPr lang="es-MX" sz="1000" dirty="0">
                <a:latin typeface="Arial" panose="020B0604020202020204" pitchFamily="34" charset="0"/>
                <a:cs typeface="Arial" panose="020B0604020202020204" pitchFamily="34" charset="0"/>
              </a:rPr>
              <a:t>Most of the times, they are minor accidents, honestly, sometimes I do feel a little threatened to drive in those boulevards and ringroads.</a:t>
            </a:r>
          </a:p>
          <a:p>
            <a:pPr marL="171450" indent="-171450">
              <a:buFont typeface="Arial" panose="020B0604020202020204" pitchFamily="34" charset="0"/>
              <a:buChar char="•"/>
            </a:pPr>
            <a:r>
              <a:rPr lang="es-MX" sz="1000" dirty="0">
                <a:latin typeface="Arial" panose="020B0604020202020204" pitchFamily="34" charset="0"/>
                <a:cs typeface="Arial" panose="020B0604020202020204" pitchFamily="34" charset="0"/>
              </a:rPr>
              <a:t>Yes, but like I said, minor accidents, none of them were car or road accidents, a few years ago I took a first aid course for over 6 months, so I think I might be able to help in case I have to. </a:t>
            </a:r>
          </a:p>
          <a:p>
            <a:pPr marL="171450" indent="-171450">
              <a:buFont typeface="Arial" panose="020B0604020202020204" pitchFamily="34" charset="0"/>
              <a:buChar char="•"/>
            </a:pPr>
            <a:r>
              <a:rPr lang="es-MX" sz="1000" dirty="0">
                <a:latin typeface="Arial" panose="020B0604020202020204" pitchFamily="34" charset="0"/>
                <a:cs typeface="Arial" panose="020B0604020202020204" pitchFamily="34" charset="0"/>
              </a:rPr>
              <a:t>The times I have been able to help, it made me feel really good and also grateful for the knowledge I have been given the opportunity to acquire.</a:t>
            </a:r>
          </a:p>
        </p:txBody>
      </p:sp>
    </p:spTree>
    <p:extLst>
      <p:ext uri="{BB962C8B-B14F-4D97-AF65-F5344CB8AC3E}">
        <p14:creationId xmlns:p14="http://schemas.microsoft.com/office/powerpoint/2010/main" val="2786613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8528222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2075</TotalTime>
  <Words>399</Words>
  <Application>Microsoft Macintosh PowerPoint</Application>
  <PresentationFormat>Carta (216 x 279 mm)</PresentationFormat>
  <Paragraphs>26</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Mariana Gutiérrez Morales</cp:lastModifiedBy>
  <cp:revision>48</cp:revision>
  <dcterms:created xsi:type="dcterms:W3CDTF">2020-11-25T17:14:58Z</dcterms:created>
  <dcterms:modified xsi:type="dcterms:W3CDTF">2021-04-22T02:24:11Z</dcterms:modified>
</cp:coreProperties>
</file>