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63" r:id="rId3"/>
    <p:sldId id="271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5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beth Carreon" userId="f4560b4d516ccc94" providerId="LiveId" clId="{6EA8AAD2-A037-42A0-869D-4A60C88BF992}"/>
    <pc:docChg chg="custSel modSld">
      <pc:chgData name="Dibeth Carreon" userId="f4560b4d516ccc94" providerId="LiveId" clId="{6EA8AAD2-A037-42A0-869D-4A60C88BF992}" dt="2021-04-20T00:50:56.910" v="952" actId="404"/>
      <pc:docMkLst>
        <pc:docMk/>
      </pc:docMkLst>
      <pc:sldChg chg="modSp mod">
        <pc:chgData name="Dibeth Carreon" userId="f4560b4d516ccc94" providerId="LiveId" clId="{6EA8AAD2-A037-42A0-869D-4A60C88BF992}" dt="2021-04-20T00:50:56.910" v="952" actId="404"/>
        <pc:sldMkLst>
          <pc:docMk/>
          <pc:sldMk cId="2786613046" sldId="263"/>
        </pc:sldMkLst>
        <pc:spChg chg="mod">
          <ac:chgData name="Dibeth Carreon" userId="f4560b4d516ccc94" providerId="LiveId" clId="{6EA8AAD2-A037-42A0-869D-4A60C88BF992}" dt="2021-04-20T00:50:56.910" v="952" actId="404"/>
          <ac:spMkLst>
            <pc:docMk/>
            <pc:sldMk cId="2786613046" sldId="263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A030B3C-E9B7-4594-86CD-59500E1A3ED1}"/>
              </a:ext>
            </a:extLst>
          </p:cNvPr>
          <p:cNvSpPr txBox="1"/>
          <p:nvPr/>
        </p:nvSpPr>
        <p:spPr>
          <a:xfrm>
            <a:off x="992065" y="673619"/>
            <a:ext cx="4873869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200" i="1" dirty="0">
                <a:latin typeface="Arial" panose="020B0604020202020204" pitchFamily="34" charset="0"/>
                <a:cs typeface="Arial" panose="020B0604020202020204" pitchFamily="34" charset="0"/>
              </a:rPr>
              <a:t>Ciclo 2020 – 2021</a:t>
            </a: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Alumna: Dibeth Atziri Carreón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García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Curso: ENGLISH B2+ ONLINE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“English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endParaRPr lang="es-MX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D094BA-B986-421D-8167-946376BD9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2" r="13199"/>
          <a:stretch/>
        </p:blipFill>
        <p:spPr>
          <a:xfrm>
            <a:off x="2438400" y="2591898"/>
            <a:ext cx="2074986" cy="21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86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39389"/>
              </p:ext>
            </p:extLst>
          </p:nvPr>
        </p:nvGraphicFramePr>
        <p:xfrm>
          <a:off x="168574" y="223377"/>
          <a:ext cx="6541190" cy="4089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6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6-10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witnessed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often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streets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city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usually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major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minor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helped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someone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due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an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accident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did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make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feel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20th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3127" y="474359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5" name="Flecha derecha 4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07819" y="5533901"/>
            <a:ext cx="661455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have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witnessed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before. I was young and my family and I were traveling. We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witnessed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car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on the high-way, I was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astonished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because I had never seen something like that happen before. I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realized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that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driving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cars can be very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dangerous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streets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my city take place every day. Every day I check social media and there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highways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boulevards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Honestly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at this point it doesn’t shock me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anymore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They are usually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We only have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once in a while and when they do happen,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is torture.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have not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where we have had to help the people in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accident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because they got hurt or something like that. It’s usually always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minor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things. I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attention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lot while we are on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road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just in case anything happens.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66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/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282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396</Words>
  <Application>Microsoft Office PowerPoint</Application>
  <PresentationFormat>Carta (216 x 279 mm)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Dibeth Carreon</cp:lastModifiedBy>
  <cp:revision>44</cp:revision>
  <dcterms:created xsi:type="dcterms:W3CDTF">2020-11-25T17:14:58Z</dcterms:created>
  <dcterms:modified xsi:type="dcterms:W3CDTF">2021-04-20T00:51:02Z</dcterms:modified>
</cp:coreProperties>
</file>