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2" r:id="rId2"/>
    <p:sldId id="263" r:id="rId3"/>
    <p:sldId id="271" r:id="rId4"/>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A2D9"/>
    <a:srgbClr val="3484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p:scale>
          <a:sx n="64" d="100"/>
          <a:sy n="64" d="100"/>
        </p:scale>
        <p:origin x="1842" y="-6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19/04/2021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907570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19/04/2021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268647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19/04/2021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648111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21BCDA-0285-4F3A-9089-8913FB70B44D}" type="datetimeFigureOut">
              <a:rPr lang="es-MX" smtClean="0"/>
              <a:t>19/04/2021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108014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4A21BCDA-0285-4F3A-9089-8913FB70B44D}" type="datetimeFigureOut">
              <a:rPr lang="es-MX" smtClean="0"/>
              <a:t>19/04/2021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2083156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A21BCDA-0285-4F3A-9089-8913FB70B44D}" type="datetimeFigureOut">
              <a:rPr lang="es-MX" smtClean="0"/>
              <a:t>19/04/2021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4007909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A21BCDA-0285-4F3A-9089-8913FB70B44D}" type="datetimeFigureOut">
              <a:rPr lang="es-MX" smtClean="0"/>
              <a:t>19/04/2021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02376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A21BCDA-0285-4F3A-9089-8913FB70B44D}" type="datetimeFigureOut">
              <a:rPr lang="es-MX" smtClean="0"/>
              <a:t>19/04/2021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211888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21BCDA-0285-4F3A-9089-8913FB70B44D}" type="datetimeFigureOut">
              <a:rPr lang="es-MX" smtClean="0"/>
              <a:t>19/04/2021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740699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19/04/2021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1014101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4A21BCDA-0285-4F3A-9089-8913FB70B44D}" type="datetimeFigureOut">
              <a:rPr lang="es-MX" smtClean="0"/>
              <a:t>19/04/2021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CEA24-7C9B-49C2-9D01-B1332FBC8A99}" type="slidenum">
              <a:rPr lang="es-MX" smtClean="0"/>
              <a:t>‹Nº›</a:t>
            </a:fld>
            <a:endParaRPr lang="es-MX"/>
          </a:p>
        </p:txBody>
      </p:sp>
    </p:spTree>
    <p:extLst>
      <p:ext uri="{BB962C8B-B14F-4D97-AF65-F5344CB8AC3E}">
        <p14:creationId xmlns:p14="http://schemas.microsoft.com/office/powerpoint/2010/main" val="3503650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A21BCDA-0285-4F3A-9089-8913FB70B44D}" type="datetimeFigureOut">
              <a:rPr lang="es-MX" smtClean="0"/>
              <a:t>19/04/2021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07CEA24-7C9B-49C2-9D01-B1332FBC8A99}" type="slidenum">
              <a:rPr lang="es-MX" smtClean="0"/>
              <a:t>‹Nº›</a:t>
            </a:fld>
            <a:endParaRPr lang="es-MX"/>
          </a:p>
        </p:txBody>
      </p:sp>
    </p:spTree>
    <p:extLst>
      <p:ext uri="{BB962C8B-B14F-4D97-AF65-F5344CB8AC3E}">
        <p14:creationId xmlns:p14="http://schemas.microsoft.com/office/powerpoint/2010/main" val="1349619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62040410-FC26-4296-A314-C3D7B65A263E}"/>
              </a:ext>
            </a:extLst>
          </p:cNvPr>
          <p:cNvSpPr/>
          <p:nvPr/>
        </p:nvSpPr>
        <p:spPr>
          <a:xfrm>
            <a:off x="0" y="-135443"/>
            <a:ext cx="6858000" cy="9414885"/>
          </a:xfrm>
          <a:prstGeom prst="rect">
            <a:avLst/>
          </a:prstGeom>
        </p:spPr>
        <p:txBody>
          <a:bodyPr wrap="square">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07000"/>
              </a:lnSpc>
              <a:spcAft>
                <a:spcPts val="800"/>
              </a:spcAft>
            </a:pPr>
            <a:r>
              <a:rPr lang="es-MX" sz="3600" b="1" dirty="0">
                <a:solidFill>
                  <a:srgbClr val="B37EB4"/>
                </a:solidFill>
                <a:latin typeface="KG Beneath Your Beautiful" panose="02000000000000000000" pitchFamily="2" charset="0"/>
                <a:ea typeface="Calibri" panose="020F0502020204030204" pitchFamily="34" charset="0"/>
                <a:cs typeface="Times New Roman" panose="02020603050405020304" pitchFamily="18" charset="0"/>
              </a:rPr>
              <a:t>Escuela Normal de Educación Preescolar.</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3600" b="1" dirty="0" err="1">
                <a:solidFill>
                  <a:srgbClr val="B37EB4"/>
                </a:solidFill>
                <a:latin typeface="KG Beneath Your Beautiful" panose="02000000000000000000" pitchFamily="2" charset="0"/>
                <a:ea typeface="Calibri" panose="020F0502020204030204" pitchFamily="34" charset="0"/>
                <a:cs typeface="Times New Roman" panose="02020603050405020304" pitchFamily="18" charset="0"/>
              </a:rPr>
              <a:t>Ciclo</a:t>
            </a:r>
            <a:r>
              <a:rPr lang="en-US" sz="3600" b="1" dirty="0">
                <a:solidFill>
                  <a:srgbClr val="B37EB4"/>
                </a:solidFill>
                <a:latin typeface="KG Beneath Your Beautiful" panose="02000000000000000000" pitchFamily="2" charset="0"/>
                <a:ea typeface="Calibri" panose="020F0502020204030204" pitchFamily="34" charset="0"/>
                <a:cs typeface="Times New Roman" panose="02020603050405020304" pitchFamily="18" charset="0"/>
              </a:rPr>
              <a:t> escolar 2020-2021</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3200" b="1" dirty="0">
                <a:latin typeface="Times New Roman" panose="02020603050405020304" pitchFamily="18" charset="0"/>
                <a:ea typeface="Calibri" panose="020F050202020403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3600" b="1" dirty="0">
                <a:solidFill>
                  <a:srgbClr val="B37EB4"/>
                </a:solidFill>
                <a:latin typeface="KG Beneath Your Beautiful" panose="02000000000000000000" pitchFamily="2" charset="0"/>
                <a:ea typeface="Calibri" panose="020F0502020204030204" pitchFamily="34" charset="0"/>
                <a:cs typeface="Times New Roman" panose="02020603050405020304" pitchFamily="18" charset="0"/>
              </a:rPr>
              <a:t>Curse:</a:t>
            </a:r>
            <a:r>
              <a:rPr lang="en-US" sz="3600" dirty="0">
                <a:solidFill>
                  <a:srgbClr val="B37EB4"/>
                </a:solidFill>
                <a:latin typeface="Healthy World" pitchFamily="50" charset="0"/>
                <a:ea typeface="Calibri" panose="020F0502020204030204" pitchFamily="34" charset="0"/>
                <a:cs typeface="Times New Roman" panose="02020603050405020304" pitchFamily="18" charset="0"/>
              </a:rPr>
              <a:t> </a:t>
            </a:r>
            <a:r>
              <a:rPr lang="en-US" sz="2800" dirty="0">
                <a:latin typeface="Stabillo Medium" pitchFamily="2" charset="0"/>
                <a:ea typeface="Calibri" panose="020F0502020204030204" pitchFamily="34" charset="0"/>
                <a:cs typeface="Times New Roman" panose="02020603050405020304" pitchFamily="18" charset="0"/>
              </a:rPr>
              <a:t> </a:t>
            </a:r>
            <a:r>
              <a:rPr lang="en-US" sz="3600" dirty="0">
                <a:latin typeface="Celliad" panose="02000506020000020004" pitchFamily="50" charset="0"/>
                <a:ea typeface="Calibri" panose="020F0502020204030204" pitchFamily="34" charset="0"/>
                <a:cs typeface="Times New Roman" panose="02020603050405020304" pitchFamily="18" charset="0"/>
              </a:rPr>
              <a:t>English B2+ Online</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3600" b="1" dirty="0">
                <a:solidFill>
                  <a:srgbClr val="B37EB4"/>
                </a:solidFill>
                <a:latin typeface="KG Beneath Your Beautiful" panose="02000000000000000000" pitchFamily="2" charset="0"/>
                <a:ea typeface="Calibri" panose="020F050202020403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3600" b="1" dirty="0">
                <a:solidFill>
                  <a:srgbClr val="B37EB4"/>
                </a:solidFill>
                <a:latin typeface="KG Beneath Your Beautiful" panose="02000000000000000000" pitchFamily="2" charset="0"/>
                <a:ea typeface="Calibri" panose="020F0502020204030204" pitchFamily="34" charset="0"/>
                <a:cs typeface="Times New Roman" panose="02020603050405020304" pitchFamily="18" charset="0"/>
              </a:rPr>
              <a:t>Writing ASIGNMENT 4</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3600" b="1" dirty="0">
                <a:solidFill>
                  <a:srgbClr val="B37EB4"/>
                </a:solidFill>
                <a:latin typeface="KG Beneath Your Beautiful" panose="02000000000000000000" pitchFamily="2" charset="0"/>
                <a:ea typeface="Calibri" panose="020F050202020403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3600" b="1" dirty="0">
                <a:solidFill>
                  <a:srgbClr val="B37EB4"/>
                </a:solidFill>
                <a:latin typeface="KG Beneath Your Beautiful" panose="02000000000000000000" pitchFamily="2" charset="0"/>
                <a:ea typeface="Calibri" panose="020F0502020204030204" pitchFamily="34" charset="0"/>
                <a:cs typeface="Times New Roman" panose="02020603050405020304" pitchFamily="18" charset="0"/>
              </a:rPr>
              <a:t>Teacher:</a:t>
            </a:r>
            <a:r>
              <a:rPr lang="es-MX" sz="3600" dirty="0">
                <a:latin typeface="Times New Roman" panose="02020603050405020304" pitchFamily="18" charset="0"/>
                <a:ea typeface="Calibri" panose="020F0502020204030204" pitchFamily="34" charset="0"/>
                <a:cs typeface="Times New Roman" panose="02020603050405020304" pitchFamily="18" charset="0"/>
              </a:rPr>
              <a:t> </a:t>
            </a:r>
            <a:r>
              <a:rPr lang="es-MX" sz="3600" dirty="0">
                <a:latin typeface="Celliad" panose="02000506020000020004" pitchFamily="50" charset="0"/>
                <a:ea typeface="Calibri" panose="020F0502020204030204" pitchFamily="34" charset="0"/>
                <a:cs typeface="Times New Roman" panose="02020603050405020304" pitchFamily="18" charset="0"/>
              </a:rPr>
              <a:t>Mayela Alejandra del Carmen Gaona García</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3600" dirty="0">
                <a:latin typeface="Times New Roman" panose="02020603050405020304" pitchFamily="18" charset="0"/>
                <a:ea typeface="Calibri" panose="020F050202020403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3600" b="1" dirty="0">
                <a:solidFill>
                  <a:srgbClr val="B37EB4"/>
                </a:solidFill>
                <a:latin typeface="KG Beneath Your Beautiful" panose="02000000000000000000" pitchFamily="2" charset="0"/>
                <a:ea typeface="Calibri" panose="020F0502020204030204" pitchFamily="34" charset="0"/>
                <a:cs typeface="Times New Roman" panose="02020603050405020304" pitchFamily="18" charset="0"/>
              </a:rPr>
              <a:t>Student:</a:t>
            </a:r>
            <a:r>
              <a:rPr lang="en-US" sz="3600" dirty="0">
                <a:latin typeface="Times New Roman" panose="02020603050405020304" pitchFamily="18" charset="0"/>
                <a:ea typeface="Calibri" panose="020F0502020204030204" pitchFamily="34" charset="0"/>
                <a:cs typeface="Times New Roman" panose="02020603050405020304" pitchFamily="18" charset="0"/>
              </a:rPr>
              <a:t> </a:t>
            </a:r>
            <a:r>
              <a:rPr lang="en-US" sz="3600" dirty="0">
                <a:latin typeface="Celliad" panose="02000506020000020004" pitchFamily="50" charset="0"/>
                <a:ea typeface="Calibri" panose="020F0502020204030204" pitchFamily="34" charset="0"/>
                <a:cs typeface="Times New Roman" panose="02020603050405020304" pitchFamily="18" charset="0"/>
              </a:rPr>
              <a:t>Samara Kereny Robledo Cortés.</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3600" dirty="0">
                <a:latin typeface="Times New Roman" panose="02020603050405020304" pitchFamily="18" charset="0"/>
                <a:ea typeface="Calibri" panose="020F0502020204030204" pitchFamily="34" charset="0"/>
                <a:cs typeface="Times New Roman" panose="02020603050405020304" pitchFamily="18" charset="0"/>
              </a:rPr>
              <a:t> </a:t>
            </a:r>
            <a:endParaRPr lang="es-MX" sz="14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n-US" sz="3600" b="1" dirty="0">
                <a:solidFill>
                  <a:srgbClr val="B37EB4"/>
                </a:solidFill>
                <a:latin typeface="KG Beneath Your Beautiful" panose="02000000000000000000" pitchFamily="2" charset="0"/>
                <a:ea typeface="Calibri" panose="020F0502020204030204" pitchFamily="34" charset="0"/>
                <a:cs typeface="Times New Roman" panose="02020603050405020304" pitchFamily="18" charset="0"/>
              </a:rPr>
              <a:t>2021/04/21</a:t>
            </a:r>
            <a:endParaRPr lang="es-MX" sz="105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95481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a 2"/>
          <p:cNvGraphicFramePr>
            <a:graphicFrameLocks noGrp="1"/>
          </p:cNvGraphicFramePr>
          <p:nvPr>
            <p:extLst>
              <p:ext uri="{D42A27DB-BD31-4B8C-83A1-F6EECF244321}">
                <p14:modId xmlns:p14="http://schemas.microsoft.com/office/powerpoint/2010/main" val="4169039389"/>
              </p:ext>
            </p:extLst>
          </p:nvPr>
        </p:nvGraphicFramePr>
        <p:xfrm>
          <a:off x="168574" y="223377"/>
          <a:ext cx="6541190" cy="4089468"/>
        </p:xfrm>
        <a:graphic>
          <a:graphicData uri="http://schemas.openxmlformats.org/drawingml/2006/table">
            <a:tbl>
              <a:tblPr firstRow="1" bandRow="1">
                <a:tableStyleId>{5C22544A-7EE6-4342-B048-85BDC9FD1C3A}</a:tableStyleId>
              </a:tblPr>
              <a:tblGrid>
                <a:gridCol w="1434595">
                  <a:extLst>
                    <a:ext uri="{9D8B030D-6E8A-4147-A177-3AD203B41FA5}">
                      <a16:colId xmlns:a16="http://schemas.microsoft.com/office/drawing/2014/main" val="20000"/>
                    </a:ext>
                  </a:extLst>
                </a:gridCol>
                <a:gridCol w="5106595">
                  <a:extLst>
                    <a:ext uri="{9D8B030D-6E8A-4147-A177-3AD203B41FA5}">
                      <a16:colId xmlns:a16="http://schemas.microsoft.com/office/drawing/2014/main" val="20001"/>
                    </a:ext>
                  </a:extLst>
                </a:gridCol>
              </a:tblGrid>
              <a:tr h="3693228">
                <a:tc>
                  <a:txBody>
                    <a:bodyPr/>
                    <a:lstStyle/>
                    <a:p>
                      <a:pPr algn="l"/>
                      <a:r>
                        <a:rPr lang="es-MX" sz="1200" b="1" dirty="0" err="1">
                          <a:solidFill>
                            <a:schemeClr val="tx1"/>
                          </a:solidFill>
                          <a:latin typeface="Arial" panose="020B0604020202020204" pitchFamily="34" charset="0"/>
                          <a:cs typeface="Arial" panose="020B0604020202020204" pitchFamily="34" charset="0"/>
                        </a:rPr>
                        <a:t>Writing</a:t>
                      </a:r>
                      <a:r>
                        <a:rPr lang="es-MX" sz="1200" b="1" dirty="0">
                          <a:solidFill>
                            <a:schemeClr val="tx1"/>
                          </a:solidFill>
                          <a:latin typeface="Arial" panose="020B0604020202020204" pitchFamily="34" charset="0"/>
                          <a:cs typeface="Arial" panose="020B0604020202020204" pitchFamily="34" charset="0"/>
                        </a:rPr>
                        <a:t>/</a:t>
                      </a:r>
                      <a:r>
                        <a:rPr lang="es-MX" sz="1200" b="1" dirty="0" err="1">
                          <a:solidFill>
                            <a:schemeClr val="tx1"/>
                          </a:solidFill>
                          <a:latin typeface="Arial" panose="020B0604020202020204" pitchFamily="34" charset="0"/>
                          <a:cs typeface="Arial" panose="020B0604020202020204" pitchFamily="34" charset="0"/>
                        </a:rPr>
                        <a:t>Speaking</a:t>
                      </a:r>
                      <a:r>
                        <a:rPr lang="es-MX" sz="1200" b="1" baseline="0" dirty="0">
                          <a:solidFill>
                            <a:schemeClr val="tx1"/>
                          </a:solidFill>
                          <a:latin typeface="Arial" panose="020B0604020202020204" pitchFamily="34" charset="0"/>
                          <a:cs typeface="Arial" panose="020B0604020202020204" pitchFamily="34" charset="0"/>
                        </a:rPr>
                        <a:t> </a:t>
                      </a:r>
                      <a:r>
                        <a:rPr lang="es-MX" sz="1200" b="1" baseline="0" dirty="0" err="1">
                          <a:solidFill>
                            <a:schemeClr val="tx1"/>
                          </a:solidFill>
                          <a:latin typeface="Arial" panose="020B0604020202020204" pitchFamily="34" charset="0"/>
                          <a:cs typeface="Arial" panose="020B0604020202020204" pitchFamily="34" charset="0"/>
                        </a:rPr>
                        <a:t>Assignment</a:t>
                      </a:r>
                      <a:endParaRPr lang="es-MX"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algn="l">
                        <a:lnSpc>
                          <a:spcPct val="150000"/>
                        </a:lnSpc>
                      </a:pPr>
                      <a:r>
                        <a:rPr lang="es-MX" sz="1300" b="1" baseline="0" dirty="0" err="1">
                          <a:solidFill>
                            <a:schemeClr val="tx1"/>
                          </a:solidFill>
                          <a:latin typeface="Arial" panose="020B0604020202020204" pitchFamily="34" charset="0"/>
                          <a:cs typeface="Arial" panose="020B0604020202020204" pitchFamily="34" charset="0"/>
                        </a:rPr>
                        <a:t>Write</a:t>
                      </a:r>
                      <a:r>
                        <a:rPr lang="es-MX" sz="1300" b="1" baseline="0" dirty="0">
                          <a:solidFill>
                            <a:schemeClr val="tx1"/>
                          </a:solidFill>
                          <a:latin typeface="Arial" panose="020B0604020202020204" pitchFamily="34" charset="0"/>
                          <a:cs typeface="Arial" panose="020B0604020202020204" pitchFamily="34" charset="0"/>
                        </a:rPr>
                        <a:t> a </a:t>
                      </a:r>
                      <a:r>
                        <a:rPr lang="es-MX" sz="1300" b="1" baseline="0" dirty="0" err="1">
                          <a:solidFill>
                            <a:schemeClr val="tx1"/>
                          </a:solidFill>
                          <a:latin typeface="Arial" panose="020B0604020202020204" pitchFamily="34" charset="0"/>
                          <a:cs typeface="Arial" panose="020B0604020202020204" pitchFamily="34" charset="0"/>
                        </a:rPr>
                        <a:t>paragraph</a:t>
                      </a:r>
                      <a:r>
                        <a:rPr lang="es-MX" sz="1300" b="1" baseline="0" dirty="0">
                          <a:solidFill>
                            <a:schemeClr val="tx1"/>
                          </a:solidFill>
                          <a:latin typeface="Arial" panose="020B0604020202020204" pitchFamily="34" charset="0"/>
                          <a:cs typeface="Arial" panose="020B0604020202020204" pitchFamily="34" charset="0"/>
                        </a:rPr>
                        <a:t>  of 10 </a:t>
                      </a:r>
                      <a:r>
                        <a:rPr lang="es-MX" sz="1300" b="1" baseline="0" dirty="0" err="1">
                          <a:solidFill>
                            <a:schemeClr val="tx1"/>
                          </a:solidFill>
                          <a:latin typeface="Arial" panose="020B0604020202020204" pitchFamily="34" charset="0"/>
                          <a:cs typeface="Arial" panose="020B0604020202020204" pitchFamily="34" charset="0"/>
                        </a:rPr>
                        <a:t>lines</a:t>
                      </a:r>
                      <a:r>
                        <a:rPr lang="es-MX" sz="1300" b="1" baseline="0" dirty="0">
                          <a:solidFill>
                            <a:schemeClr val="tx1"/>
                          </a:solidFill>
                          <a:latin typeface="Arial" panose="020B0604020202020204" pitchFamily="34" charset="0"/>
                          <a:cs typeface="Arial" panose="020B0604020202020204" pitchFamily="34" charset="0"/>
                        </a:rPr>
                        <a:t> min.  </a:t>
                      </a:r>
                      <a:r>
                        <a:rPr lang="es-MX" sz="1300" b="1" baseline="0" dirty="0" err="1">
                          <a:solidFill>
                            <a:schemeClr val="tx1"/>
                          </a:solidFill>
                          <a:latin typeface="Arial" panose="020B0604020202020204" pitchFamily="34" charset="0"/>
                          <a:cs typeface="Arial" panose="020B0604020202020204" pitchFamily="34" charset="0"/>
                        </a:rPr>
                        <a:t>a</a:t>
                      </a:r>
                      <a:r>
                        <a:rPr lang="es-MX" sz="1300" b="1" dirty="0" err="1">
                          <a:solidFill>
                            <a:schemeClr val="tx1"/>
                          </a:solidFill>
                          <a:latin typeface="Arial" panose="020B0604020202020204" pitchFamily="34" charset="0"/>
                          <a:cs typeface="Arial" panose="020B0604020202020204" pitchFamily="34" charset="0"/>
                        </a:rPr>
                        <a:t>nswering</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the</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following</a:t>
                      </a:r>
                      <a:r>
                        <a:rPr lang="es-MX" sz="1300" b="1" dirty="0">
                          <a:solidFill>
                            <a:schemeClr val="tx1"/>
                          </a:solidFill>
                          <a:latin typeface="Arial" panose="020B0604020202020204" pitchFamily="34" charset="0"/>
                          <a:cs typeface="Arial" panose="020B0604020202020204" pitchFamily="34" charset="0"/>
                        </a:rPr>
                        <a:t> </a:t>
                      </a:r>
                      <a:r>
                        <a:rPr lang="es-MX" sz="1300" b="1" dirty="0" err="1">
                          <a:solidFill>
                            <a:schemeClr val="tx1"/>
                          </a:solidFill>
                          <a:latin typeface="Arial" panose="020B0604020202020204" pitchFamily="34" charset="0"/>
                          <a:cs typeface="Arial" panose="020B0604020202020204" pitchFamily="34" charset="0"/>
                        </a:rPr>
                        <a:t>questions</a:t>
                      </a:r>
                      <a:r>
                        <a:rPr lang="es-MX" sz="1300" b="1" dirty="0">
                          <a:solidFill>
                            <a:schemeClr val="tx1"/>
                          </a:solidFill>
                          <a:latin typeface="Arial" panose="020B0604020202020204" pitchFamily="34" charset="0"/>
                          <a:cs typeface="Arial" panose="020B0604020202020204" pitchFamily="34" charset="0"/>
                        </a:rPr>
                        <a:t>,</a:t>
                      </a:r>
                      <a:r>
                        <a:rPr lang="es-MX" sz="1300" b="1" baseline="0" dirty="0">
                          <a:solidFill>
                            <a:schemeClr val="tx1"/>
                          </a:solidFill>
                          <a:latin typeface="Arial" panose="020B0604020202020204" pitchFamily="34" charset="0"/>
                          <a:cs typeface="Arial" panose="020B0604020202020204" pitchFamily="34" charset="0"/>
                        </a:rPr>
                        <a:t>   </a:t>
                      </a:r>
                    </a:p>
                    <a:p>
                      <a:pPr algn="l">
                        <a:lnSpc>
                          <a:spcPct val="150000"/>
                        </a:lnSpc>
                      </a:pPr>
                      <a:r>
                        <a:rPr lang="es-MX" sz="1300" b="1" baseline="0" dirty="0" err="1">
                          <a:solidFill>
                            <a:schemeClr val="tx1"/>
                          </a:solidFill>
                          <a:latin typeface="Arial" panose="020B0604020202020204" pitchFamily="34" charset="0"/>
                          <a:cs typeface="Arial" panose="020B0604020202020204" pitchFamily="34" charset="0"/>
                        </a:rPr>
                        <a:t>Support</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your</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pharagraph</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with</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the</a:t>
                      </a:r>
                      <a:r>
                        <a:rPr lang="es-MX" sz="1300" b="1" baseline="0" dirty="0">
                          <a:solidFill>
                            <a:schemeClr val="tx1"/>
                          </a:solidFill>
                          <a:latin typeface="Arial" panose="020B0604020202020204" pitchFamily="34" charset="0"/>
                          <a:cs typeface="Arial" panose="020B0604020202020204" pitchFamily="34" charset="0"/>
                        </a:rPr>
                        <a:t> </a:t>
                      </a:r>
                      <a:r>
                        <a:rPr lang="es-MX" sz="1300" b="1" baseline="0" dirty="0" err="1">
                          <a:solidFill>
                            <a:schemeClr val="tx1"/>
                          </a:solidFill>
                          <a:latin typeface="Arial" panose="020B0604020202020204" pitchFamily="34" charset="0"/>
                          <a:cs typeface="Arial" panose="020B0604020202020204" pitchFamily="34" charset="0"/>
                        </a:rPr>
                        <a:t>grammar</a:t>
                      </a:r>
                      <a:r>
                        <a:rPr lang="es-MX" sz="1300" b="1" baseline="0" dirty="0">
                          <a:solidFill>
                            <a:schemeClr val="tx1"/>
                          </a:solidFill>
                          <a:latin typeface="Arial" panose="020B0604020202020204" pitchFamily="34" charset="0"/>
                          <a:cs typeface="Arial" panose="020B0604020202020204" pitchFamily="34" charset="0"/>
                        </a:rPr>
                        <a:t> and  </a:t>
                      </a:r>
                      <a:r>
                        <a:rPr lang="es-MX" sz="1300" b="1" baseline="0" dirty="0" err="1">
                          <a:solidFill>
                            <a:schemeClr val="tx1"/>
                          </a:solidFill>
                          <a:latin typeface="Arial" panose="020B0604020202020204" pitchFamily="34" charset="0"/>
                          <a:cs typeface="Arial" panose="020B0604020202020204" pitchFamily="34" charset="0"/>
                        </a:rPr>
                        <a:t>vocabulary</a:t>
                      </a:r>
                      <a:r>
                        <a:rPr lang="es-MX" sz="1300" b="1" baseline="0" dirty="0">
                          <a:solidFill>
                            <a:schemeClr val="tx1"/>
                          </a:solidFill>
                          <a:latin typeface="Arial" panose="020B0604020202020204" pitchFamily="34" charset="0"/>
                          <a:cs typeface="Arial" panose="020B0604020202020204" pitchFamily="34" charset="0"/>
                        </a:rPr>
                        <a:t> of  </a:t>
                      </a:r>
                      <a:r>
                        <a:rPr lang="es-MX" sz="1300" b="1" baseline="0" dirty="0" err="1">
                          <a:solidFill>
                            <a:schemeClr val="tx1"/>
                          </a:solidFill>
                          <a:latin typeface="Arial" panose="020B0604020202020204" pitchFamily="34" charset="0"/>
                          <a:cs typeface="Arial" panose="020B0604020202020204" pitchFamily="34" charset="0"/>
                        </a:rPr>
                        <a:t>Unit</a:t>
                      </a:r>
                      <a:r>
                        <a:rPr lang="es-MX" sz="1300" b="1" baseline="0" dirty="0">
                          <a:solidFill>
                            <a:schemeClr val="tx1"/>
                          </a:solidFill>
                          <a:latin typeface="Arial" panose="020B0604020202020204" pitchFamily="34" charset="0"/>
                          <a:cs typeface="Arial" panose="020B0604020202020204" pitchFamily="34" charset="0"/>
                        </a:rPr>
                        <a:t> 9 </a:t>
                      </a:r>
                      <a:r>
                        <a:rPr lang="es-MX" sz="1300" b="1" baseline="0" dirty="0" err="1">
                          <a:solidFill>
                            <a:schemeClr val="tx1"/>
                          </a:solidFill>
                          <a:latin typeface="Arial" panose="020B0604020202020204" pitchFamily="34" charset="0"/>
                          <a:cs typeface="Arial" panose="020B0604020202020204" pitchFamily="34" charset="0"/>
                        </a:rPr>
                        <a:t>lessons</a:t>
                      </a:r>
                      <a:r>
                        <a:rPr lang="es-MX" sz="1300" b="1" baseline="0" dirty="0">
                          <a:solidFill>
                            <a:schemeClr val="tx1"/>
                          </a:solidFill>
                          <a:latin typeface="Arial" panose="020B0604020202020204" pitchFamily="34" charset="0"/>
                          <a:cs typeface="Arial" panose="020B0604020202020204" pitchFamily="34" charset="0"/>
                        </a:rPr>
                        <a:t> 6-10</a:t>
                      </a:r>
                    </a:p>
                    <a:p>
                      <a:pPr marL="285750" indent="-285750">
                        <a:lnSpc>
                          <a:spcPct val="150000"/>
                        </a:lnSpc>
                        <a:buFont typeface="Arial" panose="020B0604020202020204" pitchFamily="34" charset="0"/>
                        <a:buChar char="•"/>
                      </a:pPr>
                      <a:r>
                        <a:rPr lang="es-MX" sz="1400" b="0" dirty="0">
                          <a:solidFill>
                            <a:schemeClr val="tx1"/>
                          </a:solidFill>
                        </a:rPr>
                        <a:t>Have </a:t>
                      </a:r>
                      <a:r>
                        <a:rPr lang="es-MX" sz="1400" b="0" dirty="0" err="1">
                          <a:solidFill>
                            <a:schemeClr val="tx1"/>
                          </a:solidFill>
                        </a:rPr>
                        <a:t>you</a:t>
                      </a:r>
                      <a:r>
                        <a:rPr lang="es-MX" sz="1400" b="0" dirty="0">
                          <a:solidFill>
                            <a:schemeClr val="tx1"/>
                          </a:solidFill>
                        </a:rPr>
                        <a:t> </a:t>
                      </a:r>
                      <a:r>
                        <a:rPr lang="es-MX" sz="1400" b="0" dirty="0" err="1">
                          <a:solidFill>
                            <a:schemeClr val="tx1"/>
                          </a:solidFill>
                        </a:rPr>
                        <a:t>ever</a:t>
                      </a:r>
                      <a:r>
                        <a:rPr lang="es-MX" sz="1400" b="0" dirty="0">
                          <a:solidFill>
                            <a:schemeClr val="tx1"/>
                          </a:solidFill>
                        </a:rPr>
                        <a:t> </a:t>
                      </a:r>
                      <a:r>
                        <a:rPr lang="es-MX" sz="1400" b="0" dirty="0" err="1">
                          <a:solidFill>
                            <a:schemeClr val="tx1"/>
                          </a:solidFill>
                        </a:rPr>
                        <a:t>had</a:t>
                      </a:r>
                      <a:r>
                        <a:rPr lang="es-MX" sz="1400" b="0" dirty="0">
                          <a:solidFill>
                            <a:schemeClr val="tx1"/>
                          </a:solidFill>
                        </a:rPr>
                        <a:t> </a:t>
                      </a:r>
                      <a:r>
                        <a:rPr lang="es-MX" sz="1400" b="0" dirty="0" err="1">
                          <a:solidFill>
                            <a:schemeClr val="tx1"/>
                          </a:solidFill>
                        </a:rPr>
                        <a:t>or</a:t>
                      </a:r>
                      <a:r>
                        <a:rPr lang="es-MX" sz="1400" b="0" dirty="0">
                          <a:solidFill>
                            <a:schemeClr val="tx1"/>
                          </a:solidFill>
                        </a:rPr>
                        <a:t> </a:t>
                      </a:r>
                      <a:r>
                        <a:rPr lang="es-MX" sz="1400" b="0" dirty="0" err="1">
                          <a:solidFill>
                            <a:schemeClr val="tx1"/>
                          </a:solidFill>
                        </a:rPr>
                        <a:t>witnessed</a:t>
                      </a:r>
                      <a:r>
                        <a:rPr lang="es-MX" sz="1400" b="0" dirty="0">
                          <a:solidFill>
                            <a:schemeClr val="tx1"/>
                          </a:solidFill>
                        </a:rPr>
                        <a:t> </a:t>
                      </a:r>
                      <a:r>
                        <a:rPr lang="es-MX" sz="1400" b="0" dirty="0" err="1">
                          <a:solidFill>
                            <a:schemeClr val="tx1"/>
                          </a:solidFill>
                        </a:rPr>
                        <a:t>an</a:t>
                      </a:r>
                      <a:r>
                        <a:rPr lang="es-MX" sz="1400" b="0" dirty="0">
                          <a:solidFill>
                            <a:schemeClr val="tx1"/>
                          </a:solidFill>
                        </a:rPr>
                        <a:t> </a:t>
                      </a:r>
                      <a:r>
                        <a:rPr lang="es-MX" sz="1400" b="0" dirty="0" err="1">
                          <a:solidFill>
                            <a:schemeClr val="tx1"/>
                          </a:solidFill>
                        </a:rPr>
                        <a:t>accident</a:t>
                      </a:r>
                      <a:r>
                        <a:rPr lang="es-MX" sz="1400" b="0" dirty="0">
                          <a:solidFill>
                            <a:schemeClr val="tx1"/>
                          </a:solidFill>
                        </a:rPr>
                        <a:t>? </a:t>
                      </a:r>
                      <a:r>
                        <a:rPr lang="es-MX" sz="1400" b="0" dirty="0" err="1">
                          <a:solidFill>
                            <a:schemeClr val="tx1"/>
                          </a:solidFill>
                        </a:rPr>
                        <a:t>What</a:t>
                      </a:r>
                      <a:r>
                        <a:rPr lang="es-MX" sz="1400" b="0" dirty="0">
                          <a:solidFill>
                            <a:schemeClr val="tx1"/>
                          </a:solidFill>
                        </a:rPr>
                        <a:t> </a:t>
                      </a:r>
                      <a:r>
                        <a:rPr lang="es-MX" sz="1400" b="0" dirty="0" err="1">
                          <a:solidFill>
                            <a:schemeClr val="tx1"/>
                          </a:solidFill>
                        </a:rPr>
                        <a:t>did</a:t>
                      </a:r>
                      <a:r>
                        <a:rPr lang="es-MX" sz="1400" b="0" dirty="0">
                          <a:solidFill>
                            <a:schemeClr val="tx1"/>
                          </a:solidFill>
                        </a:rPr>
                        <a:t> </a:t>
                      </a:r>
                      <a:r>
                        <a:rPr lang="es-MX" sz="1400" b="0" dirty="0" err="1">
                          <a:solidFill>
                            <a:schemeClr val="tx1"/>
                          </a:solidFill>
                        </a:rPr>
                        <a:t>you</a:t>
                      </a:r>
                      <a:r>
                        <a:rPr lang="es-MX" sz="1400" b="0" dirty="0">
                          <a:solidFill>
                            <a:schemeClr val="tx1"/>
                          </a:solidFill>
                        </a:rPr>
                        <a:t> do?</a:t>
                      </a:r>
                    </a:p>
                    <a:p>
                      <a:pPr marL="285750" indent="-285750">
                        <a:lnSpc>
                          <a:spcPct val="150000"/>
                        </a:lnSpc>
                        <a:buFont typeface="Arial" panose="020B0604020202020204" pitchFamily="34" charset="0"/>
                        <a:buChar char="•"/>
                      </a:pPr>
                      <a:r>
                        <a:rPr lang="es-MX" sz="1400" b="0" dirty="0" err="1">
                          <a:solidFill>
                            <a:schemeClr val="tx1"/>
                          </a:solidFill>
                        </a:rPr>
                        <a:t>How</a:t>
                      </a:r>
                      <a:r>
                        <a:rPr lang="es-MX" sz="1400" b="0" dirty="0">
                          <a:solidFill>
                            <a:schemeClr val="tx1"/>
                          </a:solidFill>
                        </a:rPr>
                        <a:t> </a:t>
                      </a:r>
                      <a:r>
                        <a:rPr lang="es-MX" sz="1400" b="0" dirty="0" err="1">
                          <a:solidFill>
                            <a:schemeClr val="tx1"/>
                          </a:solidFill>
                        </a:rPr>
                        <a:t>often</a:t>
                      </a:r>
                      <a:r>
                        <a:rPr lang="es-MX" sz="1400" b="0" dirty="0">
                          <a:solidFill>
                            <a:schemeClr val="tx1"/>
                          </a:solidFill>
                        </a:rPr>
                        <a:t> are </a:t>
                      </a:r>
                      <a:r>
                        <a:rPr lang="es-MX" sz="1400" b="0" dirty="0" err="1">
                          <a:solidFill>
                            <a:schemeClr val="tx1"/>
                          </a:solidFill>
                        </a:rPr>
                        <a:t>the</a:t>
                      </a:r>
                      <a:r>
                        <a:rPr lang="es-MX" sz="1400" b="0" dirty="0">
                          <a:solidFill>
                            <a:schemeClr val="tx1"/>
                          </a:solidFill>
                        </a:rPr>
                        <a:t> </a:t>
                      </a:r>
                      <a:r>
                        <a:rPr lang="es-MX" sz="1400" b="0" dirty="0" err="1">
                          <a:solidFill>
                            <a:schemeClr val="tx1"/>
                          </a:solidFill>
                        </a:rPr>
                        <a:t>accidents</a:t>
                      </a:r>
                      <a:r>
                        <a:rPr lang="es-MX" sz="1400" b="0" dirty="0">
                          <a:solidFill>
                            <a:schemeClr val="tx1"/>
                          </a:solidFill>
                        </a:rPr>
                        <a:t> </a:t>
                      </a:r>
                      <a:r>
                        <a:rPr lang="es-MX" sz="1400" b="0" dirty="0" err="1">
                          <a:solidFill>
                            <a:schemeClr val="tx1"/>
                          </a:solidFill>
                        </a:rPr>
                        <a:t>on</a:t>
                      </a:r>
                      <a:r>
                        <a:rPr lang="es-MX" sz="1400" b="0" dirty="0">
                          <a:solidFill>
                            <a:schemeClr val="tx1"/>
                          </a:solidFill>
                        </a:rPr>
                        <a:t> </a:t>
                      </a:r>
                      <a:r>
                        <a:rPr lang="es-MX" sz="1400" b="0" dirty="0" err="1">
                          <a:solidFill>
                            <a:schemeClr val="tx1"/>
                          </a:solidFill>
                        </a:rPr>
                        <a:t>the</a:t>
                      </a:r>
                      <a:r>
                        <a:rPr lang="es-MX" sz="1400" b="0" dirty="0">
                          <a:solidFill>
                            <a:schemeClr val="tx1"/>
                          </a:solidFill>
                        </a:rPr>
                        <a:t> </a:t>
                      </a:r>
                      <a:r>
                        <a:rPr lang="es-MX" sz="1400" b="0" dirty="0" err="1">
                          <a:solidFill>
                            <a:schemeClr val="tx1"/>
                          </a:solidFill>
                        </a:rPr>
                        <a:t>streets</a:t>
                      </a:r>
                      <a:r>
                        <a:rPr lang="es-MX" sz="1400" b="0" dirty="0">
                          <a:solidFill>
                            <a:schemeClr val="tx1"/>
                          </a:solidFill>
                        </a:rPr>
                        <a:t> in </a:t>
                      </a:r>
                      <a:r>
                        <a:rPr lang="es-MX" sz="1400" b="0" dirty="0" err="1">
                          <a:solidFill>
                            <a:schemeClr val="tx1"/>
                          </a:solidFill>
                        </a:rPr>
                        <a:t>your</a:t>
                      </a:r>
                      <a:r>
                        <a:rPr lang="es-MX" sz="1400" b="0" dirty="0">
                          <a:solidFill>
                            <a:schemeClr val="tx1"/>
                          </a:solidFill>
                        </a:rPr>
                        <a:t> </a:t>
                      </a:r>
                      <a:r>
                        <a:rPr lang="es-MX" sz="1400" b="0" dirty="0" err="1">
                          <a:solidFill>
                            <a:schemeClr val="tx1"/>
                          </a:solidFill>
                        </a:rPr>
                        <a:t>city</a:t>
                      </a:r>
                      <a:r>
                        <a:rPr lang="es-MX" sz="1400" b="0" dirty="0">
                          <a:solidFill>
                            <a:schemeClr val="tx1"/>
                          </a:solidFill>
                        </a:rPr>
                        <a:t>?</a:t>
                      </a:r>
                    </a:p>
                    <a:p>
                      <a:pPr marL="285750" indent="-285750">
                        <a:lnSpc>
                          <a:spcPct val="150000"/>
                        </a:lnSpc>
                        <a:buFont typeface="Arial" panose="020B0604020202020204" pitchFamily="34" charset="0"/>
                        <a:buChar char="•"/>
                      </a:pPr>
                      <a:r>
                        <a:rPr lang="es-MX" sz="1400" b="0" dirty="0">
                          <a:solidFill>
                            <a:schemeClr val="tx1"/>
                          </a:solidFill>
                        </a:rPr>
                        <a:t>Are </a:t>
                      </a:r>
                      <a:r>
                        <a:rPr lang="es-MX" sz="1400" b="0" dirty="0" err="1">
                          <a:solidFill>
                            <a:schemeClr val="tx1"/>
                          </a:solidFill>
                        </a:rPr>
                        <a:t>they</a:t>
                      </a:r>
                      <a:r>
                        <a:rPr lang="es-MX" sz="1400" b="0" dirty="0">
                          <a:solidFill>
                            <a:schemeClr val="tx1"/>
                          </a:solidFill>
                        </a:rPr>
                        <a:t> </a:t>
                      </a:r>
                      <a:r>
                        <a:rPr lang="es-MX" sz="1400" b="0" dirty="0" err="1">
                          <a:solidFill>
                            <a:schemeClr val="tx1"/>
                          </a:solidFill>
                        </a:rPr>
                        <a:t>usually</a:t>
                      </a:r>
                      <a:r>
                        <a:rPr lang="es-MX" sz="1400" b="0" dirty="0">
                          <a:solidFill>
                            <a:schemeClr val="tx1"/>
                          </a:solidFill>
                        </a:rPr>
                        <a:t> </a:t>
                      </a:r>
                      <a:r>
                        <a:rPr lang="es-MX" sz="1400" b="0" dirty="0" err="1">
                          <a:solidFill>
                            <a:schemeClr val="tx1"/>
                          </a:solidFill>
                        </a:rPr>
                        <a:t>major</a:t>
                      </a:r>
                      <a:r>
                        <a:rPr lang="es-MX" sz="1400" b="0" dirty="0">
                          <a:solidFill>
                            <a:schemeClr val="tx1"/>
                          </a:solidFill>
                        </a:rPr>
                        <a:t> </a:t>
                      </a:r>
                      <a:r>
                        <a:rPr lang="es-MX" sz="1400" b="0" dirty="0" err="1">
                          <a:solidFill>
                            <a:schemeClr val="tx1"/>
                          </a:solidFill>
                        </a:rPr>
                        <a:t>or</a:t>
                      </a:r>
                      <a:r>
                        <a:rPr lang="es-MX" sz="1400" b="0" dirty="0">
                          <a:solidFill>
                            <a:schemeClr val="tx1"/>
                          </a:solidFill>
                        </a:rPr>
                        <a:t> </a:t>
                      </a:r>
                      <a:r>
                        <a:rPr lang="es-MX" sz="1400" b="0" dirty="0" err="1">
                          <a:solidFill>
                            <a:schemeClr val="tx1"/>
                          </a:solidFill>
                        </a:rPr>
                        <a:t>minor</a:t>
                      </a:r>
                      <a:r>
                        <a:rPr lang="es-MX" sz="1400" b="0" dirty="0">
                          <a:solidFill>
                            <a:schemeClr val="tx1"/>
                          </a:solidFill>
                        </a:rPr>
                        <a:t> </a:t>
                      </a:r>
                      <a:r>
                        <a:rPr lang="es-MX" sz="1400" b="0" dirty="0" err="1">
                          <a:solidFill>
                            <a:schemeClr val="tx1"/>
                          </a:solidFill>
                        </a:rPr>
                        <a:t>accidents</a:t>
                      </a:r>
                      <a:r>
                        <a:rPr lang="es-MX" sz="1400" b="0" dirty="0">
                          <a:solidFill>
                            <a:schemeClr val="tx1"/>
                          </a:solidFill>
                        </a:rPr>
                        <a:t>?</a:t>
                      </a:r>
                    </a:p>
                    <a:p>
                      <a:pPr marL="285750" indent="-285750">
                        <a:lnSpc>
                          <a:spcPct val="150000"/>
                        </a:lnSpc>
                        <a:buFont typeface="Arial" panose="020B0604020202020204" pitchFamily="34" charset="0"/>
                        <a:buChar char="•"/>
                      </a:pPr>
                      <a:r>
                        <a:rPr lang="es-MX" sz="1400" b="0" dirty="0">
                          <a:solidFill>
                            <a:schemeClr val="tx1"/>
                          </a:solidFill>
                        </a:rPr>
                        <a:t>Have </a:t>
                      </a:r>
                      <a:r>
                        <a:rPr lang="es-MX" sz="1400" b="0" dirty="0" err="1">
                          <a:solidFill>
                            <a:schemeClr val="tx1"/>
                          </a:solidFill>
                        </a:rPr>
                        <a:t>you</a:t>
                      </a:r>
                      <a:r>
                        <a:rPr lang="es-MX" sz="1400" b="0" dirty="0">
                          <a:solidFill>
                            <a:schemeClr val="tx1"/>
                          </a:solidFill>
                        </a:rPr>
                        <a:t> </a:t>
                      </a:r>
                      <a:r>
                        <a:rPr lang="es-MX" sz="1400" b="0" dirty="0" err="1">
                          <a:solidFill>
                            <a:schemeClr val="tx1"/>
                          </a:solidFill>
                        </a:rPr>
                        <a:t>helped</a:t>
                      </a:r>
                      <a:r>
                        <a:rPr lang="es-MX" sz="1400" b="0" dirty="0">
                          <a:solidFill>
                            <a:schemeClr val="tx1"/>
                          </a:solidFill>
                        </a:rPr>
                        <a:t> </a:t>
                      </a:r>
                      <a:r>
                        <a:rPr lang="es-MX" sz="1400" b="0" dirty="0" err="1">
                          <a:solidFill>
                            <a:schemeClr val="tx1"/>
                          </a:solidFill>
                        </a:rPr>
                        <a:t>someone</a:t>
                      </a:r>
                      <a:r>
                        <a:rPr lang="es-MX" sz="1400" b="0" dirty="0">
                          <a:solidFill>
                            <a:schemeClr val="tx1"/>
                          </a:solidFill>
                        </a:rPr>
                        <a:t> in </a:t>
                      </a:r>
                      <a:r>
                        <a:rPr lang="es-MX" sz="1400" b="0" dirty="0" err="1">
                          <a:solidFill>
                            <a:schemeClr val="tx1"/>
                          </a:solidFill>
                        </a:rPr>
                        <a:t>need</a:t>
                      </a:r>
                      <a:r>
                        <a:rPr lang="es-MX" sz="1400" b="0" dirty="0">
                          <a:solidFill>
                            <a:schemeClr val="tx1"/>
                          </a:solidFill>
                        </a:rPr>
                        <a:t> </a:t>
                      </a:r>
                      <a:r>
                        <a:rPr lang="es-MX" sz="1400" b="0" dirty="0" err="1">
                          <a:solidFill>
                            <a:schemeClr val="tx1"/>
                          </a:solidFill>
                        </a:rPr>
                        <a:t>due</a:t>
                      </a:r>
                      <a:r>
                        <a:rPr lang="es-MX" sz="1400" b="0" dirty="0">
                          <a:solidFill>
                            <a:schemeClr val="tx1"/>
                          </a:solidFill>
                        </a:rPr>
                        <a:t> </a:t>
                      </a:r>
                      <a:r>
                        <a:rPr lang="es-MX" sz="1400" b="0" dirty="0" err="1">
                          <a:solidFill>
                            <a:schemeClr val="tx1"/>
                          </a:solidFill>
                        </a:rPr>
                        <a:t>to</a:t>
                      </a:r>
                      <a:r>
                        <a:rPr lang="es-MX" sz="1400" b="0" dirty="0">
                          <a:solidFill>
                            <a:schemeClr val="tx1"/>
                          </a:solidFill>
                        </a:rPr>
                        <a:t> </a:t>
                      </a:r>
                      <a:r>
                        <a:rPr lang="es-MX" sz="1400" b="0" dirty="0" err="1">
                          <a:solidFill>
                            <a:schemeClr val="tx1"/>
                          </a:solidFill>
                        </a:rPr>
                        <a:t>an</a:t>
                      </a:r>
                      <a:r>
                        <a:rPr lang="es-MX" sz="1400" b="0" dirty="0">
                          <a:solidFill>
                            <a:schemeClr val="tx1"/>
                          </a:solidFill>
                        </a:rPr>
                        <a:t> </a:t>
                      </a:r>
                      <a:r>
                        <a:rPr lang="es-MX" sz="1400" b="0" dirty="0" err="1">
                          <a:solidFill>
                            <a:schemeClr val="tx1"/>
                          </a:solidFill>
                        </a:rPr>
                        <a:t>accident</a:t>
                      </a:r>
                      <a:r>
                        <a:rPr lang="es-MX" sz="1400" b="0" dirty="0">
                          <a:solidFill>
                            <a:schemeClr val="tx1"/>
                          </a:solidFill>
                        </a:rPr>
                        <a:t>?</a:t>
                      </a:r>
                    </a:p>
                    <a:p>
                      <a:pPr marL="285750" indent="-285750">
                        <a:lnSpc>
                          <a:spcPct val="150000"/>
                        </a:lnSpc>
                        <a:buFont typeface="Arial" panose="020B0604020202020204" pitchFamily="34" charset="0"/>
                        <a:buChar char="•"/>
                      </a:pPr>
                      <a:r>
                        <a:rPr lang="es-MX" sz="1400" b="0" dirty="0" err="1">
                          <a:solidFill>
                            <a:schemeClr val="tx1"/>
                          </a:solidFill>
                        </a:rPr>
                        <a:t>How</a:t>
                      </a:r>
                      <a:r>
                        <a:rPr lang="es-MX" sz="1400" b="0" dirty="0">
                          <a:solidFill>
                            <a:schemeClr val="tx1"/>
                          </a:solidFill>
                        </a:rPr>
                        <a:t> </a:t>
                      </a:r>
                      <a:r>
                        <a:rPr lang="es-MX" sz="1400" b="0" dirty="0" err="1">
                          <a:solidFill>
                            <a:schemeClr val="tx1"/>
                          </a:solidFill>
                        </a:rPr>
                        <a:t>did</a:t>
                      </a:r>
                      <a:r>
                        <a:rPr lang="es-MX" sz="1400" b="0" dirty="0">
                          <a:solidFill>
                            <a:schemeClr val="tx1"/>
                          </a:solidFill>
                        </a:rPr>
                        <a:t> </a:t>
                      </a:r>
                      <a:r>
                        <a:rPr lang="es-MX" sz="1400" b="0" dirty="0" err="1">
                          <a:solidFill>
                            <a:schemeClr val="tx1"/>
                          </a:solidFill>
                        </a:rPr>
                        <a:t>that</a:t>
                      </a:r>
                      <a:r>
                        <a:rPr lang="es-MX" sz="1400" b="0" dirty="0">
                          <a:solidFill>
                            <a:schemeClr val="tx1"/>
                          </a:solidFill>
                        </a:rPr>
                        <a:t> </a:t>
                      </a:r>
                      <a:r>
                        <a:rPr lang="es-MX" sz="1400" b="0" dirty="0" err="1">
                          <a:solidFill>
                            <a:schemeClr val="tx1"/>
                          </a:solidFill>
                        </a:rPr>
                        <a:t>make</a:t>
                      </a:r>
                      <a:r>
                        <a:rPr lang="es-MX" sz="1400" b="0" dirty="0">
                          <a:solidFill>
                            <a:schemeClr val="tx1"/>
                          </a:solidFill>
                        </a:rPr>
                        <a:t> </a:t>
                      </a:r>
                      <a:r>
                        <a:rPr lang="es-MX" sz="1400" b="0" dirty="0" err="1">
                          <a:solidFill>
                            <a:schemeClr val="tx1"/>
                          </a:solidFill>
                        </a:rPr>
                        <a:t>you</a:t>
                      </a:r>
                      <a:r>
                        <a:rPr lang="es-MX" sz="1400" b="0" dirty="0">
                          <a:solidFill>
                            <a:schemeClr val="tx1"/>
                          </a:solidFill>
                        </a:rPr>
                        <a:t> </a:t>
                      </a:r>
                      <a:r>
                        <a:rPr lang="es-MX" sz="1400" b="0" dirty="0" err="1">
                          <a:solidFill>
                            <a:schemeClr val="tx1"/>
                          </a:solidFill>
                        </a:rPr>
                        <a:t>feel</a:t>
                      </a:r>
                      <a:r>
                        <a:rPr lang="es-MX" sz="1400" b="0" dirty="0">
                          <a:solidFill>
                            <a:schemeClr val="tx1"/>
                          </a:solidFill>
                        </a:rPr>
                        <a:t>?</a:t>
                      </a:r>
                    </a:p>
                    <a:p>
                      <a:pPr algn="ctr"/>
                      <a:endParaRPr lang="es-MX" sz="90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366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b="1" baseline="0" dirty="0" err="1">
                          <a:solidFill>
                            <a:schemeClr val="tx1"/>
                          </a:solidFill>
                          <a:latin typeface="Arial" panose="020B0604020202020204" pitchFamily="34" charset="0"/>
                          <a:cs typeface="Arial" panose="020B0604020202020204" pitchFamily="34" charset="0"/>
                        </a:rPr>
                        <a:t>Due</a:t>
                      </a:r>
                      <a:r>
                        <a:rPr lang="es-MX" sz="1200" b="1" baseline="0" dirty="0">
                          <a:solidFill>
                            <a:schemeClr val="tx1"/>
                          </a:solidFill>
                          <a:latin typeface="Arial" panose="020B0604020202020204" pitchFamily="34" charset="0"/>
                          <a:cs typeface="Arial" panose="020B0604020202020204" pitchFamily="34" charset="0"/>
                        </a:rPr>
                        <a:t> date</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5A2D9"/>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dirty="0" err="1">
                          <a:solidFill>
                            <a:schemeClr val="tx1"/>
                          </a:solidFill>
                          <a:latin typeface="Arial" panose="020B0604020202020204" pitchFamily="34" charset="0"/>
                          <a:cs typeface="Arial" panose="020B0604020202020204" pitchFamily="34" charset="0"/>
                        </a:rPr>
                        <a:t>April</a:t>
                      </a:r>
                      <a:r>
                        <a:rPr lang="es-MX" sz="1100" dirty="0">
                          <a:solidFill>
                            <a:schemeClr val="tx1"/>
                          </a:solidFill>
                          <a:latin typeface="Arial" panose="020B0604020202020204" pitchFamily="34" charset="0"/>
                          <a:cs typeface="Arial" panose="020B0604020202020204" pitchFamily="34" charset="0"/>
                        </a:rPr>
                        <a:t> 20th</a:t>
                      </a:r>
                      <a:endParaRPr lang="es-MX" sz="900" dirty="0">
                        <a:solidFill>
                          <a:schemeClr val="tx1"/>
                        </a:solidFill>
                        <a:latin typeface="Arial" panose="020B0604020202020204" pitchFamily="34" charset="0"/>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s-MX" sz="900" baseline="0" dirty="0">
                        <a:solidFill>
                          <a:schemeClr val="tx1"/>
                        </a:solidFill>
                        <a:latin typeface="Arial" panose="020B0604020202020204" pitchFamily="34" charset="0"/>
                        <a:cs typeface="Arial" panose="020B0604020202020204" pitchFamily="34" charset="0"/>
                      </a:endParaRPr>
                    </a:p>
                  </a:txBody>
                  <a:tcP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bl>
          </a:graphicData>
        </a:graphic>
      </p:graphicFrame>
      <p:sp>
        <p:nvSpPr>
          <p:cNvPr id="4" name="CuadroTexto 3"/>
          <p:cNvSpPr txBox="1"/>
          <p:nvPr/>
        </p:nvSpPr>
        <p:spPr>
          <a:xfrm>
            <a:off x="83127" y="4743594"/>
            <a:ext cx="3731086" cy="369332"/>
          </a:xfrm>
          <a:prstGeom prst="rect">
            <a:avLst/>
          </a:prstGeom>
          <a:noFill/>
        </p:spPr>
        <p:txBody>
          <a:bodyPr wrap="none" rtlCol="0">
            <a:spAutoFit/>
          </a:bodyPr>
          <a:lstStyle/>
          <a:p>
            <a:r>
              <a:rPr lang="es-MX" dirty="0" err="1"/>
              <a:t>Your</a:t>
            </a:r>
            <a:r>
              <a:rPr lang="es-MX" dirty="0"/>
              <a:t> </a:t>
            </a:r>
            <a:r>
              <a:rPr lang="es-MX" dirty="0" err="1"/>
              <a:t>Paragraph</a:t>
            </a:r>
            <a:r>
              <a:rPr lang="es-MX" dirty="0"/>
              <a:t> </a:t>
            </a:r>
            <a:r>
              <a:rPr lang="es-MX" dirty="0" err="1"/>
              <a:t>here</a:t>
            </a:r>
            <a:r>
              <a:rPr lang="es-MX" dirty="0"/>
              <a:t>: (</a:t>
            </a:r>
            <a:r>
              <a:rPr lang="es-MX" sz="1000" dirty="0">
                <a:latin typeface="Arial" panose="020B0604020202020204" pitchFamily="34" charset="0"/>
                <a:cs typeface="Arial" panose="020B0604020202020204" pitchFamily="34" charset="0"/>
              </a:rPr>
              <a:t>Font </a:t>
            </a:r>
            <a:r>
              <a:rPr lang="es-MX" sz="1000" dirty="0" err="1">
                <a:latin typeface="Arial" panose="020B0604020202020204" pitchFamily="34" charset="0"/>
                <a:cs typeface="Arial" panose="020B0604020202020204" pitchFamily="34" charset="0"/>
              </a:rPr>
              <a:t>arial</a:t>
            </a:r>
            <a:r>
              <a:rPr lang="es-MX" sz="1000" dirty="0">
                <a:latin typeface="Arial" panose="020B0604020202020204" pitchFamily="34" charset="0"/>
                <a:cs typeface="Arial" panose="020B0604020202020204" pitchFamily="34" charset="0"/>
              </a:rPr>
              <a:t> 10, </a:t>
            </a:r>
            <a:r>
              <a:rPr lang="es-MX" sz="1000" dirty="0" err="1">
                <a:latin typeface="Arial" panose="020B0604020202020204" pitchFamily="34" charset="0"/>
                <a:cs typeface="Arial" panose="020B0604020202020204" pitchFamily="34" charset="0"/>
              </a:rPr>
              <a:t>margin</a:t>
            </a:r>
            <a:r>
              <a:rPr lang="es-MX" sz="1000" dirty="0">
                <a:latin typeface="Arial" panose="020B0604020202020204" pitchFamily="34" charset="0"/>
                <a:cs typeface="Arial" panose="020B0604020202020204" pitchFamily="34" charset="0"/>
              </a:rPr>
              <a:t> 1 </a:t>
            </a:r>
            <a:r>
              <a:rPr lang="es-MX" dirty="0"/>
              <a:t>)</a:t>
            </a:r>
          </a:p>
        </p:txBody>
      </p:sp>
      <p:sp>
        <p:nvSpPr>
          <p:cNvPr id="5" name="Flecha derecha 4"/>
          <p:cNvSpPr/>
          <p:nvPr/>
        </p:nvSpPr>
        <p:spPr>
          <a:xfrm>
            <a:off x="296883" y="5070764"/>
            <a:ext cx="475013" cy="3206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CuadroTexto 5"/>
          <p:cNvSpPr txBox="1"/>
          <p:nvPr/>
        </p:nvSpPr>
        <p:spPr>
          <a:xfrm>
            <a:off x="83127" y="5440096"/>
            <a:ext cx="6614556" cy="2739211"/>
          </a:xfrm>
          <a:prstGeom prst="rect">
            <a:avLst/>
          </a:prstGeom>
          <a:noFill/>
        </p:spPr>
        <p:txBody>
          <a:bodyPr wrap="square" rtlCol="0">
            <a:spAutoFit/>
          </a:bodyPr>
          <a:lstStyle/>
          <a:p>
            <a:r>
              <a:rPr lang="en-US" sz="1100" dirty="0">
                <a:latin typeface="Arial" panose="020B0604020202020204" pitchFamily="34" charset="0"/>
                <a:cs typeface="Arial" panose="020B0604020202020204" pitchFamily="34" charset="0"/>
              </a:rPr>
              <a:t>Some time ago I had to deal with an accident that left several people injured. I was at the fair with my friends and we were waiting to get on an attraction that looked like a roller coaster. In this game several people appeared, at first everything seemed normal but something surprising happened, the game stopped, and several people fell to the asphalt, we were astonished and among many people who were there. We called the ambulance to attend them quickly. After waiting for the paramedics to arrive, I realized that the people who were running the game knew that it was not working well, so if they had taken care, they would have been safe now. I think it was very inconsiderate to let people up knowing that it could cause an accident. If the ones in charge had fixed it, this wouldn’t had happened. </a:t>
            </a:r>
            <a:endParaRPr lang="es-MX"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I think accidents happen all the time, but even though we must be so careful about these events.   We are in danger every moment as in the city streets, home, or each place. </a:t>
            </a:r>
            <a:endParaRPr lang="es-MX"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Accidents happen a lot, many of the times they are not usually a big deal.</a:t>
            </a:r>
            <a:endParaRPr lang="es-MX" sz="1100" dirty="0">
              <a:latin typeface="Arial" panose="020B0604020202020204" pitchFamily="34" charset="0"/>
              <a:cs typeface="Arial" panose="020B0604020202020204" pitchFamily="34" charset="0"/>
            </a:endParaRPr>
          </a:p>
          <a:p>
            <a:r>
              <a:rPr lang="en-US" sz="1100" dirty="0">
                <a:latin typeface="Arial" panose="020B0604020202020204" pitchFamily="34" charset="0"/>
                <a:cs typeface="Arial" panose="020B0604020202020204" pitchFamily="34" charset="0"/>
              </a:rPr>
              <a:t>Once I had to help a friend who had had an accident because he was skating, he´d felt and had injured his ankle, it made me feel good to help him because he was very injured and could not pace himself. If he had seen the obstacle in front of him, this would not hag happened. </a:t>
            </a:r>
            <a:endParaRPr lang="es-MX" sz="1100" dirty="0">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2786613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nvGraphicFramePr>
        <p:xfrm>
          <a:off x="166255" y="410550"/>
          <a:ext cx="6507677" cy="3799840"/>
        </p:xfrm>
        <a:graphic>
          <a:graphicData uri="http://schemas.openxmlformats.org/drawingml/2006/table">
            <a:tbl>
              <a:tblPr firstRow="1" bandRow="1">
                <a:tableStyleId>{5C22544A-7EE6-4342-B048-85BDC9FD1C3A}</a:tableStyleId>
              </a:tblPr>
              <a:tblGrid>
                <a:gridCol w="3040083">
                  <a:extLst>
                    <a:ext uri="{9D8B030D-6E8A-4147-A177-3AD203B41FA5}">
                      <a16:colId xmlns:a16="http://schemas.microsoft.com/office/drawing/2014/main" val="20000"/>
                    </a:ext>
                  </a:extLst>
                </a:gridCol>
                <a:gridCol w="1128156">
                  <a:extLst>
                    <a:ext uri="{9D8B030D-6E8A-4147-A177-3AD203B41FA5}">
                      <a16:colId xmlns:a16="http://schemas.microsoft.com/office/drawing/2014/main" val="20001"/>
                    </a:ext>
                  </a:extLst>
                </a:gridCol>
                <a:gridCol w="1161171">
                  <a:extLst>
                    <a:ext uri="{9D8B030D-6E8A-4147-A177-3AD203B41FA5}">
                      <a16:colId xmlns:a16="http://schemas.microsoft.com/office/drawing/2014/main" val="20002"/>
                    </a:ext>
                  </a:extLst>
                </a:gridCol>
                <a:gridCol w="1178267">
                  <a:extLst>
                    <a:ext uri="{9D8B030D-6E8A-4147-A177-3AD203B41FA5}">
                      <a16:colId xmlns:a16="http://schemas.microsoft.com/office/drawing/2014/main" val="20003"/>
                    </a:ext>
                  </a:extLst>
                </a:gridCol>
              </a:tblGrid>
              <a:tr h="370840">
                <a:tc>
                  <a:txBody>
                    <a:bodyPr/>
                    <a:lstStyle/>
                    <a:p>
                      <a:pPr algn="ctr"/>
                      <a:r>
                        <a:rPr lang="es-MX" dirty="0"/>
                        <a:t>General</a:t>
                      </a:r>
                      <a:r>
                        <a:rPr lang="es-MX" baseline="0" dirty="0"/>
                        <a:t> </a:t>
                      </a:r>
                      <a:r>
                        <a:rPr lang="es-MX" baseline="0" dirty="0" err="1"/>
                        <a:t>Requiriment</a:t>
                      </a:r>
                      <a:r>
                        <a:rPr lang="es-MX" baseline="0" dirty="0"/>
                        <a:t> </a:t>
                      </a:r>
                      <a:r>
                        <a:rPr lang="es-MX" baseline="0" dirty="0" err="1"/>
                        <a:t>format</a:t>
                      </a:r>
                      <a:r>
                        <a:rPr lang="es-MX" baseline="0" dirty="0"/>
                        <a:t> (5pts)</a:t>
                      </a:r>
                      <a:endParaRPr lang="es-MX" dirty="0"/>
                    </a:p>
                  </a:txBody>
                  <a:tcPr/>
                </a:tc>
                <a:tc>
                  <a:txBody>
                    <a:bodyPr/>
                    <a:lstStyle/>
                    <a:p>
                      <a:pPr algn="ctr"/>
                      <a:r>
                        <a:rPr lang="es-MX" dirty="0" err="1"/>
                        <a:t>Good</a:t>
                      </a:r>
                      <a:r>
                        <a:rPr lang="es-MX" dirty="0"/>
                        <a:t> (1)</a:t>
                      </a:r>
                    </a:p>
                  </a:txBody>
                  <a:tcPr/>
                </a:tc>
                <a:tc>
                  <a:txBody>
                    <a:bodyPr/>
                    <a:lstStyle/>
                    <a:p>
                      <a:pPr algn="ctr"/>
                      <a:r>
                        <a:rPr lang="es-MX" dirty="0" err="1"/>
                        <a:t>Satisfactory</a:t>
                      </a:r>
                      <a:r>
                        <a:rPr lang="es-MX" dirty="0"/>
                        <a:t> (.5)</a:t>
                      </a:r>
                    </a:p>
                  </a:txBody>
                  <a:tcPr/>
                </a:tc>
                <a:tc>
                  <a:txBody>
                    <a:bodyPr/>
                    <a:lstStyle/>
                    <a:p>
                      <a:pPr algn="ctr"/>
                      <a:r>
                        <a:rPr lang="es-MX" dirty="0"/>
                        <a:t>Poor</a:t>
                      </a:r>
                      <a:r>
                        <a:rPr lang="es-MX" baseline="0" dirty="0"/>
                        <a:t> (0)</a:t>
                      </a:r>
                      <a:endParaRPr lang="es-MX" dirty="0"/>
                    </a:p>
                  </a:txBody>
                  <a:tcPr/>
                </a:tc>
                <a:extLst>
                  <a:ext uri="{0D108BD9-81ED-4DB2-BD59-A6C34878D82A}">
                    <a16:rowId xmlns:a16="http://schemas.microsoft.com/office/drawing/2014/main" val="10000"/>
                  </a:ext>
                </a:extLst>
              </a:tr>
              <a:tr h="370840">
                <a:tc>
                  <a:txBody>
                    <a:bodyPr/>
                    <a:lstStyle/>
                    <a:p>
                      <a:r>
                        <a:rPr lang="es-MX" dirty="0" err="1"/>
                        <a:t>The</a:t>
                      </a:r>
                      <a:r>
                        <a:rPr lang="es-MX" dirty="0"/>
                        <a:t> </a:t>
                      </a:r>
                      <a:r>
                        <a:rPr lang="es-MX" dirty="0" err="1"/>
                        <a:t>task</a:t>
                      </a:r>
                      <a:r>
                        <a:rPr lang="es-MX" dirty="0"/>
                        <a:t> </a:t>
                      </a:r>
                      <a:r>
                        <a:rPr lang="es-MX" dirty="0" err="1"/>
                        <a:t>fulfills</a:t>
                      </a:r>
                      <a:r>
                        <a:rPr lang="es-MX" dirty="0"/>
                        <a:t> </a:t>
                      </a:r>
                      <a:r>
                        <a:rPr lang="es-MX" dirty="0" err="1"/>
                        <a:t>all</a:t>
                      </a:r>
                      <a:r>
                        <a:rPr lang="es-MX" baseline="0" dirty="0"/>
                        <a:t> </a:t>
                      </a:r>
                      <a:r>
                        <a:rPr lang="es-MX" baseline="0" dirty="0" err="1"/>
                        <a:t>grammatical</a:t>
                      </a:r>
                      <a:r>
                        <a:rPr lang="es-MX" baseline="0" dirty="0"/>
                        <a:t> </a:t>
                      </a:r>
                      <a:r>
                        <a:rPr lang="es-MX" baseline="0" dirty="0" err="1"/>
                        <a:t>elements</a:t>
                      </a:r>
                      <a:r>
                        <a:rPr lang="es-MX" baseline="0" dirty="0"/>
                        <a:t> of </a:t>
                      </a:r>
                      <a:r>
                        <a:rPr lang="es-MX" baseline="0" dirty="0" err="1"/>
                        <a:t>unit</a:t>
                      </a:r>
                      <a:r>
                        <a:rPr lang="es-MX" baseline="0" dirty="0"/>
                        <a:t> </a:t>
                      </a:r>
                      <a:r>
                        <a:rPr lang="es-MX" baseline="0" dirty="0" err="1"/>
                        <a:t>content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1"/>
                  </a:ext>
                </a:extLst>
              </a:tr>
              <a:tr h="37084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s-MX" dirty="0" err="1"/>
                        <a:t>The</a:t>
                      </a:r>
                      <a:r>
                        <a:rPr lang="es-MX" dirty="0"/>
                        <a:t> </a:t>
                      </a:r>
                      <a:r>
                        <a:rPr lang="es-MX" dirty="0" err="1"/>
                        <a:t>task</a:t>
                      </a:r>
                      <a:r>
                        <a:rPr lang="es-MX" dirty="0"/>
                        <a:t> </a:t>
                      </a:r>
                      <a:r>
                        <a:rPr lang="es-MX" dirty="0" err="1"/>
                        <a:t>fullfills</a:t>
                      </a:r>
                      <a:r>
                        <a:rPr lang="es-MX" dirty="0"/>
                        <a:t> </a:t>
                      </a:r>
                      <a:r>
                        <a:rPr lang="es-MX" dirty="0" err="1"/>
                        <a:t>functions</a:t>
                      </a:r>
                      <a:r>
                        <a:rPr lang="es-MX" dirty="0"/>
                        <a:t> and </a:t>
                      </a:r>
                      <a:r>
                        <a:rPr lang="es-MX" dirty="0" err="1"/>
                        <a:t>vocabulary</a:t>
                      </a:r>
                      <a:r>
                        <a:rPr lang="es-MX" dirty="0"/>
                        <a:t> (4 </a:t>
                      </a:r>
                      <a:r>
                        <a:rPr lang="es-MX" dirty="0" err="1"/>
                        <a:t>words</a:t>
                      </a:r>
                      <a:r>
                        <a:rPr lang="es-MX" dirty="0"/>
                        <a:t> min) of </a:t>
                      </a:r>
                      <a:r>
                        <a:rPr lang="es-MX" dirty="0" err="1"/>
                        <a:t>the</a:t>
                      </a:r>
                      <a:r>
                        <a:rPr lang="es-MX" dirty="0"/>
                        <a:t> </a:t>
                      </a:r>
                      <a:r>
                        <a:rPr lang="es-MX" dirty="0" err="1"/>
                        <a:t>unit</a:t>
                      </a:r>
                      <a:r>
                        <a:rPr lang="es-MX" baseline="0" dirty="0"/>
                        <a:t> </a:t>
                      </a:r>
                      <a:r>
                        <a:rPr lang="es-MX" baseline="0" dirty="0" err="1"/>
                        <a:t>content</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2"/>
                  </a:ext>
                </a:extLst>
              </a:tr>
              <a:tr h="370840">
                <a:tc>
                  <a:txBody>
                    <a:bodyPr/>
                    <a:lstStyle/>
                    <a:p>
                      <a:r>
                        <a:rPr lang="es-MX" dirty="0" err="1"/>
                        <a:t>The</a:t>
                      </a:r>
                      <a:r>
                        <a:rPr lang="es-MX" dirty="0"/>
                        <a:t> </a:t>
                      </a:r>
                      <a:r>
                        <a:rPr lang="es-MX" dirty="0" err="1"/>
                        <a:t>task</a:t>
                      </a:r>
                      <a:r>
                        <a:rPr lang="es-MX" dirty="0"/>
                        <a:t> </a:t>
                      </a:r>
                      <a:r>
                        <a:rPr lang="es-MX" dirty="0" err="1"/>
                        <a:t>is</a:t>
                      </a:r>
                      <a:r>
                        <a:rPr lang="es-MX" dirty="0"/>
                        <a:t> </a:t>
                      </a:r>
                      <a:r>
                        <a:rPr lang="es-MX" dirty="0" err="1"/>
                        <a:t>clear</a:t>
                      </a:r>
                      <a:r>
                        <a:rPr lang="es-MX" dirty="0"/>
                        <a:t> </a:t>
                      </a:r>
                      <a:r>
                        <a:rPr lang="es-MX" dirty="0" err="1"/>
                        <a:t>sentences</a:t>
                      </a:r>
                      <a:r>
                        <a:rPr lang="es-MX" dirty="0"/>
                        <a:t> are </a:t>
                      </a:r>
                      <a:r>
                        <a:rPr lang="es-MX" dirty="0" err="1"/>
                        <a:t>well</a:t>
                      </a:r>
                      <a:r>
                        <a:rPr lang="es-MX" dirty="0"/>
                        <a:t> </a:t>
                      </a:r>
                      <a:r>
                        <a:rPr lang="es-MX" dirty="0" err="1"/>
                        <a:t>applied</a:t>
                      </a:r>
                      <a:r>
                        <a:rPr lang="es-MX" baseline="0" dirty="0"/>
                        <a:t> in </a:t>
                      </a:r>
                      <a:r>
                        <a:rPr lang="es-MX" baseline="0" dirty="0" err="1"/>
                        <a:t>context</a:t>
                      </a:r>
                      <a:r>
                        <a:rPr lang="es-MX" baseline="0" dirty="0"/>
                        <a:t>.</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3"/>
                  </a:ext>
                </a:extLst>
              </a:tr>
              <a:tr h="370840">
                <a:tc>
                  <a:txBody>
                    <a:bodyPr/>
                    <a:lstStyle/>
                    <a:p>
                      <a:r>
                        <a:rPr lang="es-MX" dirty="0"/>
                        <a:t>Ideas </a:t>
                      </a:r>
                      <a:r>
                        <a:rPr lang="es-MX" dirty="0" err="1"/>
                        <a:t>flow</a:t>
                      </a:r>
                      <a:r>
                        <a:rPr lang="es-MX" dirty="0"/>
                        <a:t> in </a:t>
                      </a:r>
                      <a:r>
                        <a:rPr lang="es-MX" dirty="0" err="1"/>
                        <a:t>the</a:t>
                      </a:r>
                      <a:r>
                        <a:rPr lang="es-MX" dirty="0"/>
                        <a:t> </a:t>
                      </a:r>
                      <a:r>
                        <a:rPr lang="es-MX" dirty="0" err="1"/>
                        <a:t>paragraph</a:t>
                      </a:r>
                      <a:r>
                        <a:rPr lang="es-MX" baseline="0" dirty="0"/>
                        <a:t> and </a:t>
                      </a:r>
                      <a:r>
                        <a:rPr lang="es-MX" baseline="0" dirty="0" err="1"/>
                        <a:t>clearly</a:t>
                      </a:r>
                      <a:r>
                        <a:rPr lang="es-MX" baseline="0" dirty="0"/>
                        <a:t> </a:t>
                      </a:r>
                      <a:r>
                        <a:rPr lang="es-MX" baseline="0" dirty="0" err="1"/>
                        <a:t>support</a:t>
                      </a:r>
                      <a:r>
                        <a:rPr lang="es-MX" baseline="0" dirty="0"/>
                        <a:t> </a:t>
                      </a:r>
                      <a:r>
                        <a:rPr lang="es-MX" baseline="0" dirty="0" err="1"/>
                        <a:t>the</a:t>
                      </a:r>
                      <a:r>
                        <a:rPr lang="es-MX" baseline="0" dirty="0"/>
                        <a:t> </a:t>
                      </a:r>
                      <a:r>
                        <a:rPr lang="es-MX" baseline="0" dirty="0" err="1"/>
                        <a:t>main</a:t>
                      </a:r>
                      <a:r>
                        <a:rPr lang="es-MX" baseline="0" dirty="0"/>
                        <a:t> idea.</a:t>
                      </a:r>
                      <a:endParaRPr lang="es-MX" dirty="0"/>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4"/>
                  </a:ext>
                </a:extLst>
              </a:tr>
              <a:tr h="370840">
                <a:tc>
                  <a:txBody>
                    <a:bodyPr/>
                    <a:lstStyle/>
                    <a:p>
                      <a:r>
                        <a:rPr lang="es-MX" dirty="0" err="1"/>
                        <a:t>There</a:t>
                      </a:r>
                      <a:r>
                        <a:rPr lang="es-MX" dirty="0"/>
                        <a:t> are </a:t>
                      </a:r>
                      <a:r>
                        <a:rPr lang="es-MX" dirty="0" err="1"/>
                        <a:t>not</a:t>
                      </a:r>
                      <a:r>
                        <a:rPr lang="es-MX" dirty="0"/>
                        <a:t> </a:t>
                      </a:r>
                      <a:r>
                        <a:rPr lang="es-MX" dirty="0" err="1"/>
                        <a:t>errors</a:t>
                      </a:r>
                      <a:r>
                        <a:rPr lang="es-MX" baseline="0" dirty="0"/>
                        <a:t> in </a:t>
                      </a:r>
                      <a:r>
                        <a:rPr lang="es-MX" baseline="0" dirty="0" err="1"/>
                        <a:t>spelling</a:t>
                      </a:r>
                      <a:r>
                        <a:rPr lang="es-MX" baseline="0" dirty="0"/>
                        <a:t>, </a:t>
                      </a:r>
                      <a:r>
                        <a:rPr lang="es-MX" baseline="0" dirty="0" err="1"/>
                        <a:t>capitalization</a:t>
                      </a:r>
                      <a:r>
                        <a:rPr lang="es-MX" baseline="0" dirty="0"/>
                        <a:t> </a:t>
                      </a:r>
                      <a:r>
                        <a:rPr lang="es-MX" baseline="0" dirty="0" err="1"/>
                        <a:t>or</a:t>
                      </a:r>
                      <a:r>
                        <a:rPr lang="es-MX" baseline="0" dirty="0"/>
                        <a:t> </a:t>
                      </a:r>
                      <a:r>
                        <a:rPr lang="es-MX" baseline="0" dirty="0" err="1"/>
                        <a:t>puncuation</a:t>
                      </a:r>
                      <a:r>
                        <a:rPr lang="es-MX" baseline="0" dirty="0"/>
                        <a:t>.</a:t>
                      </a:r>
                      <a:endParaRPr lang="es-MX" dirty="0"/>
                    </a:p>
                    <a:p>
                      <a:endParaRPr lang="es-MX" dirty="0"/>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5"/>
                  </a:ext>
                </a:extLst>
              </a:tr>
              <a:tr h="370840">
                <a:tc>
                  <a:txBody>
                    <a:bodyPr/>
                    <a:lstStyle/>
                    <a:p>
                      <a:pPr algn="r"/>
                      <a:r>
                        <a:rPr lang="es-MX" dirty="0"/>
                        <a:t>TOTAL</a:t>
                      </a:r>
                    </a:p>
                  </a:txBody>
                  <a:tcPr/>
                </a:tc>
                <a:tc>
                  <a:txBody>
                    <a:bodyPr/>
                    <a:lstStyle/>
                    <a:p>
                      <a:endParaRPr lang="es-MX" dirty="0"/>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585282223"/>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1085</TotalTime>
  <Words>494</Words>
  <Application>Microsoft Office PowerPoint</Application>
  <PresentationFormat>Carta (216 x 279 mm)</PresentationFormat>
  <Paragraphs>37</Paragraphs>
  <Slides>3</Slides>
  <Notes>0</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3</vt:i4>
      </vt:variant>
    </vt:vector>
  </HeadingPairs>
  <TitlesOfParts>
    <vt:vector size="12" baseType="lpstr">
      <vt:lpstr>Arial</vt:lpstr>
      <vt:lpstr>Calibri</vt:lpstr>
      <vt:lpstr>Calibri Light</vt:lpstr>
      <vt:lpstr>Celliad</vt:lpstr>
      <vt:lpstr>Healthy World</vt:lpstr>
      <vt:lpstr>KG Beneath Your Beautiful</vt:lpstr>
      <vt:lpstr>Stabillo Medium</vt:lpstr>
      <vt:lpstr>Times New Roman</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Cuenta Microsoft</dc:creator>
  <cp:lastModifiedBy>SAMARA KERENY ROBLEDO CORTES</cp:lastModifiedBy>
  <cp:revision>45</cp:revision>
  <dcterms:created xsi:type="dcterms:W3CDTF">2020-11-25T17:14:58Z</dcterms:created>
  <dcterms:modified xsi:type="dcterms:W3CDTF">2021-04-20T02:30:00Z</dcterms:modified>
</cp:coreProperties>
</file>