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71" r:id="rId3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20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20/04/2021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39389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6-10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ever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witnessed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accident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do?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often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accidents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streets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city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Are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usually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major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minor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accidents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helped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someone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need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due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accident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make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feel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20th</a:t>
                      </a:r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3127" y="4743594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207819" y="5533901"/>
            <a:ext cx="66145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Once,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traveling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Piedras Negras. 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road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section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construction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 for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vehicles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pass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rainy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foggy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mother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driving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slow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whehn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passed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curve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watched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trailer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that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stopped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because of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loose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gravel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speed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trailer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literally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smashed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car “Volkswagen” in that curve. </a:t>
            </a:r>
          </a:p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just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happened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because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wheels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of the car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spinning , the car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upside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watched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 little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with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blanked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felt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worried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.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covered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brother’s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eyes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avoid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looking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at that terrible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scene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mother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nervous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stopped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because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cars on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road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.  So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gave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wáter,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blanket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ambulance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but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arrived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late, all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died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that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r>
              <a:rPr lang="es-MX" sz="1600" dirty="0"/>
              <a:t>. </a:t>
            </a:r>
          </a:p>
          <a:p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Normally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rainny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are 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lot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accidents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in 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, because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distance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the cars. 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accidents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have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fatal.</a:t>
            </a:r>
          </a:p>
        </p:txBody>
      </p:sp>
    </p:spTree>
    <p:extLst>
      <p:ext uri="{BB962C8B-B14F-4D97-AF65-F5344CB8AC3E}">
        <p14:creationId xmlns:p14="http://schemas.microsoft.com/office/powerpoint/2010/main" val="278661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282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945</TotalTime>
  <Words>405</Words>
  <Application>Microsoft Office PowerPoint</Application>
  <PresentationFormat>Carta (216 x 279 mm)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lenovo</cp:lastModifiedBy>
  <cp:revision>46</cp:revision>
  <dcterms:created xsi:type="dcterms:W3CDTF">2020-11-25T17:14:58Z</dcterms:created>
  <dcterms:modified xsi:type="dcterms:W3CDTF">2021-04-20T18:55:25Z</dcterms:modified>
</cp:coreProperties>
</file>