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3" r:id="rId3"/>
    <p:sldId id="271" r:id="rId4"/>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69" d="100"/>
          <a:sy n="69" d="100"/>
        </p:scale>
        <p:origin x="21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21/04/2021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21/04/2021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21/04/2021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21/04/2021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21/04/2021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21/04/2021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Diagrama&#10;&#10;Descripción generada automáticamente">
            <a:extLst>
              <a:ext uri="{FF2B5EF4-FFF2-40B4-BE49-F238E27FC236}">
                <a16:creationId xmlns:a16="http://schemas.microsoft.com/office/drawing/2014/main" id="{E024EA66-1D64-407D-99E2-05E9D6E3F3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2" name="CuadroTexto 1">
            <a:extLst>
              <a:ext uri="{FF2B5EF4-FFF2-40B4-BE49-F238E27FC236}">
                <a16:creationId xmlns:a16="http://schemas.microsoft.com/office/drawing/2014/main" id="{C91419FB-1D7A-49A1-9F0C-CBE029FC93F4}"/>
              </a:ext>
            </a:extLst>
          </p:cNvPr>
          <p:cNvSpPr txBox="1"/>
          <p:nvPr/>
        </p:nvSpPr>
        <p:spPr>
          <a:xfrm>
            <a:off x="1398270" y="3879502"/>
            <a:ext cx="4061460" cy="1815882"/>
          </a:xfrm>
          <a:prstGeom prst="rect">
            <a:avLst/>
          </a:prstGeom>
          <a:noFill/>
        </p:spPr>
        <p:txBody>
          <a:bodyPr wrap="square" rtlCol="0">
            <a:spAutoFit/>
          </a:bodyPr>
          <a:lstStyle/>
          <a:p>
            <a:pPr algn="ctr"/>
            <a:r>
              <a:rPr lang="en-US" sz="2800" dirty="0">
                <a:latin typeface="Abadi Extra Light" panose="020B0204020104020204" pitchFamily="34" charset="0"/>
              </a:rPr>
              <a:t>Writing Assignment</a:t>
            </a:r>
          </a:p>
          <a:p>
            <a:pPr algn="ctr"/>
            <a:endParaRPr lang="en-US" sz="2800" dirty="0">
              <a:latin typeface="Abadi Extra Light" panose="020B0204020104020204" pitchFamily="34" charset="0"/>
            </a:endParaRPr>
          </a:p>
          <a:p>
            <a:pPr algn="ctr"/>
            <a:endParaRPr lang="en-US" sz="2800" dirty="0">
              <a:latin typeface="Abadi Extra Light" panose="020B0204020104020204" pitchFamily="34" charset="0"/>
            </a:endParaRPr>
          </a:p>
          <a:p>
            <a:pPr algn="ctr"/>
            <a:r>
              <a:rPr lang="en-US" sz="2800" dirty="0">
                <a:latin typeface="Abadi Extra Light" panose="020B0204020104020204" pitchFamily="34" charset="0"/>
              </a:rPr>
              <a:t>April 21, 2021</a:t>
            </a:r>
          </a:p>
        </p:txBody>
      </p:sp>
    </p:spTree>
    <p:extLst>
      <p:ext uri="{BB962C8B-B14F-4D97-AF65-F5344CB8AC3E}">
        <p14:creationId xmlns:p14="http://schemas.microsoft.com/office/powerpoint/2010/main" val="243259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4169039389"/>
              </p:ext>
            </p:extLst>
          </p:nvPr>
        </p:nvGraphicFramePr>
        <p:xfrm>
          <a:off x="168574" y="223377"/>
          <a:ext cx="6541190" cy="4089468"/>
        </p:xfrm>
        <a:graphic>
          <a:graphicData uri="http://schemas.openxmlformats.org/drawingml/2006/table">
            <a:tbl>
              <a:tblPr firstRow="1" bandRow="1">
                <a:tableStyleId>{5C22544A-7EE6-4342-B048-85BDC9FD1C3A}</a:tableStyleId>
              </a:tblPr>
              <a:tblGrid>
                <a:gridCol w="1434595">
                  <a:extLst>
                    <a:ext uri="{9D8B030D-6E8A-4147-A177-3AD203B41FA5}">
                      <a16:colId xmlns:a16="http://schemas.microsoft.com/office/drawing/2014/main" val="20000"/>
                    </a:ext>
                  </a:extLst>
                </a:gridCol>
                <a:gridCol w="5106595">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6-10</a:t>
                      </a:r>
                    </a:p>
                    <a:p>
                      <a:pPr marL="285750" indent="-285750">
                        <a:lnSpc>
                          <a:spcPct val="150000"/>
                        </a:lnSpc>
                        <a:buFont typeface="Arial" panose="020B0604020202020204" pitchFamily="34" charset="0"/>
                        <a:buChar char="•"/>
                      </a:pPr>
                      <a:r>
                        <a:rPr lang="es-MX" sz="1400" b="0" dirty="0" err="1">
                          <a:solidFill>
                            <a:schemeClr val="tx1"/>
                          </a:solidFill>
                        </a:rPr>
                        <a:t>Have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ever</a:t>
                      </a:r>
                      <a:r>
                        <a:rPr lang="es-MX" sz="1400" b="0" dirty="0">
                          <a:solidFill>
                            <a:schemeClr val="tx1"/>
                          </a:solidFill>
                        </a:rPr>
                        <a:t> </a:t>
                      </a:r>
                      <a:r>
                        <a:rPr lang="es-MX" sz="1400" b="0" dirty="0" err="1">
                          <a:solidFill>
                            <a:schemeClr val="tx1"/>
                          </a:solidFill>
                        </a:rPr>
                        <a:t>had</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witnessed</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 </a:t>
                      </a:r>
                      <a:r>
                        <a:rPr lang="es-MX" sz="1400" b="0" dirty="0" err="1">
                          <a:solidFill>
                            <a:schemeClr val="tx1"/>
                          </a:solidFill>
                        </a:rPr>
                        <a:t>What</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you</a:t>
                      </a:r>
                      <a:r>
                        <a:rPr lang="es-MX" sz="1400" b="0" dirty="0">
                          <a:solidFill>
                            <a:schemeClr val="tx1"/>
                          </a:solidFill>
                        </a:rPr>
                        <a:t> do?</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often</a:t>
                      </a:r>
                      <a:r>
                        <a:rPr lang="es-MX" sz="1400" b="0" dirty="0">
                          <a:solidFill>
                            <a:schemeClr val="tx1"/>
                          </a:solidFill>
                        </a:rPr>
                        <a:t> are </a:t>
                      </a:r>
                      <a:r>
                        <a:rPr lang="es-MX" sz="1400" b="0" dirty="0" err="1">
                          <a:solidFill>
                            <a:schemeClr val="tx1"/>
                          </a:solidFill>
                        </a:rPr>
                        <a:t>the</a:t>
                      </a:r>
                      <a:r>
                        <a:rPr lang="es-MX" sz="1400" b="0" dirty="0">
                          <a:solidFill>
                            <a:schemeClr val="tx1"/>
                          </a:solidFill>
                        </a:rPr>
                        <a:t> </a:t>
                      </a:r>
                      <a:r>
                        <a:rPr lang="es-MX" sz="1400" b="0" dirty="0" err="1">
                          <a:solidFill>
                            <a:schemeClr val="tx1"/>
                          </a:solidFill>
                        </a:rPr>
                        <a:t>accidents</a:t>
                      </a:r>
                      <a:r>
                        <a:rPr lang="es-MX" sz="1400" b="0" dirty="0">
                          <a:solidFill>
                            <a:schemeClr val="tx1"/>
                          </a:solidFill>
                        </a:rPr>
                        <a:t> </a:t>
                      </a:r>
                      <a:r>
                        <a:rPr lang="es-MX" sz="1400" b="0" dirty="0" err="1">
                          <a:solidFill>
                            <a:schemeClr val="tx1"/>
                          </a:solidFill>
                        </a:rPr>
                        <a:t>on</a:t>
                      </a:r>
                      <a:r>
                        <a:rPr lang="es-MX" sz="1400" b="0" dirty="0">
                          <a:solidFill>
                            <a:schemeClr val="tx1"/>
                          </a:solidFill>
                        </a:rPr>
                        <a:t> </a:t>
                      </a:r>
                      <a:r>
                        <a:rPr lang="es-MX" sz="1400" b="0" dirty="0" err="1">
                          <a:solidFill>
                            <a:schemeClr val="tx1"/>
                          </a:solidFill>
                        </a:rPr>
                        <a:t>the</a:t>
                      </a:r>
                      <a:r>
                        <a:rPr lang="es-MX" sz="1400" b="0" dirty="0">
                          <a:solidFill>
                            <a:schemeClr val="tx1"/>
                          </a:solidFill>
                        </a:rPr>
                        <a:t> </a:t>
                      </a:r>
                      <a:r>
                        <a:rPr lang="es-MX" sz="1400" b="0" dirty="0" err="1">
                          <a:solidFill>
                            <a:schemeClr val="tx1"/>
                          </a:solidFill>
                        </a:rPr>
                        <a:t>streets</a:t>
                      </a:r>
                      <a:r>
                        <a:rPr lang="es-MX" sz="1400" b="0" dirty="0">
                          <a:solidFill>
                            <a:schemeClr val="tx1"/>
                          </a:solidFill>
                        </a:rPr>
                        <a:t> in </a:t>
                      </a:r>
                      <a:r>
                        <a:rPr lang="es-MX" sz="1400" b="0" dirty="0" err="1">
                          <a:solidFill>
                            <a:schemeClr val="tx1"/>
                          </a:solidFill>
                        </a:rPr>
                        <a:t>your</a:t>
                      </a:r>
                      <a:r>
                        <a:rPr lang="es-MX" sz="1400" b="0" dirty="0">
                          <a:solidFill>
                            <a:schemeClr val="tx1"/>
                          </a:solidFill>
                        </a:rPr>
                        <a:t> </a:t>
                      </a:r>
                      <a:r>
                        <a:rPr lang="es-MX" sz="1400" b="0" dirty="0" err="1">
                          <a:solidFill>
                            <a:schemeClr val="tx1"/>
                          </a:solidFill>
                        </a:rPr>
                        <a:t>city</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a:solidFill>
                            <a:schemeClr val="tx1"/>
                          </a:solidFill>
                        </a:rPr>
                        <a:t>Are </a:t>
                      </a:r>
                      <a:r>
                        <a:rPr lang="es-MX" sz="1400" b="0" dirty="0" err="1">
                          <a:solidFill>
                            <a:schemeClr val="tx1"/>
                          </a:solidFill>
                        </a:rPr>
                        <a:t>they</a:t>
                      </a:r>
                      <a:r>
                        <a:rPr lang="es-MX" sz="1400" b="0" dirty="0">
                          <a:solidFill>
                            <a:schemeClr val="tx1"/>
                          </a:solidFill>
                        </a:rPr>
                        <a:t> </a:t>
                      </a:r>
                      <a:r>
                        <a:rPr lang="es-MX" sz="1400" b="0" dirty="0" err="1">
                          <a:solidFill>
                            <a:schemeClr val="tx1"/>
                          </a:solidFill>
                        </a:rPr>
                        <a:t>usually</a:t>
                      </a:r>
                      <a:r>
                        <a:rPr lang="es-MX" sz="1400" b="0" dirty="0">
                          <a:solidFill>
                            <a:schemeClr val="tx1"/>
                          </a:solidFill>
                        </a:rPr>
                        <a:t> </a:t>
                      </a:r>
                      <a:r>
                        <a:rPr lang="es-MX" sz="1400" b="0" dirty="0" err="1">
                          <a:solidFill>
                            <a:schemeClr val="tx1"/>
                          </a:solidFill>
                        </a:rPr>
                        <a:t>major</a:t>
                      </a:r>
                      <a:r>
                        <a:rPr lang="es-MX" sz="1400" b="0" dirty="0">
                          <a:solidFill>
                            <a:schemeClr val="tx1"/>
                          </a:solidFill>
                        </a:rPr>
                        <a:t> </a:t>
                      </a:r>
                      <a:r>
                        <a:rPr lang="es-MX" sz="1400" b="0" dirty="0" err="1">
                          <a:solidFill>
                            <a:schemeClr val="tx1"/>
                          </a:solidFill>
                        </a:rPr>
                        <a:t>or</a:t>
                      </a:r>
                      <a:r>
                        <a:rPr lang="es-MX" sz="1400" b="0" dirty="0">
                          <a:solidFill>
                            <a:schemeClr val="tx1"/>
                          </a:solidFill>
                        </a:rPr>
                        <a:t> </a:t>
                      </a:r>
                      <a:r>
                        <a:rPr lang="es-MX" sz="1400" b="0" dirty="0" err="1">
                          <a:solidFill>
                            <a:schemeClr val="tx1"/>
                          </a:solidFill>
                        </a:rPr>
                        <a:t>minor</a:t>
                      </a:r>
                      <a:r>
                        <a:rPr lang="es-MX" sz="1400" b="0" dirty="0">
                          <a:solidFill>
                            <a:schemeClr val="tx1"/>
                          </a:solidFill>
                        </a:rPr>
                        <a:t> </a:t>
                      </a:r>
                      <a:r>
                        <a:rPr lang="es-MX" sz="1400" b="0" dirty="0" err="1">
                          <a:solidFill>
                            <a:schemeClr val="tx1"/>
                          </a:solidFill>
                        </a:rPr>
                        <a:t>accidents</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Have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helped</a:t>
                      </a:r>
                      <a:r>
                        <a:rPr lang="es-MX" sz="1400" b="0" dirty="0">
                          <a:solidFill>
                            <a:schemeClr val="tx1"/>
                          </a:solidFill>
                        </a:rPr>
                        <a:t> </a:t>
                      </a:r>
                      <a:r>
                        <a:rPr lang="es-MX" sz="1400" b="0" dirty="0" err="1">
                          <a:solidFill>
                            <a:schemeClr val="tx1"/>
                          </a:solidFill>
                        </a:rPr>
                        <a:t>someone</a:t>
                      </a:r>
                      <a:r>
                        <a:rPr lang="es-MX" sz="1400" b="0" dirty="0">
                          <a:solidFill>
                            <a:schemeClr val="tx1"/>
                          </a:solidFill>
                        </a:rPr>
                        <a:t> in </a:t>
                      </a:r>
                      <a:r>
                        <a:rPr lang="es-MX" sz="1400" b="0" dirty="0" err="1">
                          <a:solidFill>
                            <a:schemeClr val="tx1"/>
                          </a:solidFill>
                        </a:rPr>
                        <a:t>need</a:t>
                      </a:r>
                      <a:r>
                        <a:rPr lang="es-MX" sz="1400" b="0" dirty="0">
                          <a:solidFill>
                            <a:schemeClr val="tx1"/>
                          </a:solidFill>
                        </a:rPr>
                        <a:t> </a:t>
                      </a:r>
                      <a:r>
                        <a:rPr lang="es-MX" sz="1400" b="0" dirty="0" err="1">
                          <a:solidFill>
                            <a:schemeClr val="tx1"/>
                          </a:solidFill>
                        </a:rPr>
                        <a:t>due</a:t>
                      </a:r>
                      <a:r>
                        <a:rPr lang="es-MX" sz="1400" b="0" dirty="0">
                          <a:solidFill>
                            <a:schemeClr val="tx1"/>
                          </a:solidFill>
                        </a:rPr>
                        <a:t> </a:t>
                      </a:r>
                      <a:r>
                        <a:rPr lang="es-MX" sz="1400" b="0" dirty="0" err="1">
                          <a:solidFill>
                            <a:schemeClr val="tx1"/>
                          </a:solidFill>
                        </a:rPr>
                        <a:t>to</a:t>
                      </a:r>
                      <a:r>
                        <a:rPr lang="es-MX" sz="1400" b="0" dirty="0">
                          <a:solidFill>
                            <a:schemeClr val="tx1"/>
                          </a:solidFill>
                        </a:rPr>
                        <a:t> </a:t>
                      </a:r>
                      <a:r>
                        <a:rPr lang="es-MX" sz="1400" b="0" dirty="0" err="1">
                          <a:solidFill>
                            <a:schemeClr val="tx1"/>
                          </a:solidFill>
                        </a:rPr>
                        <a:t>an</a:t>
                      </a:r>
                      <a:r>
                        <a:rPr lang="es-MX" sz="1400" b="0" dirty="0">
                          <a:solidFill>
                            <a:schemeClr val="tx1"/>
                          </a:solidFill>
                        </a:rPr>
                        <a:t> </a:t>
                      </a:r>
                      <a:r>
                        <a:rPr lang="es-MX" sz="1400" b="0" dirty="0" err="1">
                          <a:solidFill>
                            <a:schemeClr val="tx1"/>
                          </a:solidFill>
                        </a:rPr>
                        <a:t>accident</a:t>
                      </a:r>
                      <a:r>
                        <a:rPr lang="es-MX" sz="1400" b="0" dirty="0">
                          <a:solidFill>
                            <a:schemeClr val="tx1"/>
                          </a:solidFill>
                        </a:rPr>
                        <a:t>?</a:t>
                      </a:r>
                    </a:p>
                    <a:p>
                      <a:pPr marL="285750" indent="-285750">
                        <a:lnSpc>
                          <a:spcPct val="150000"/>
                        </a:lnSpc>
                        <a:buFont typeface="Arial" panose="020B0604020202020204" pitchFamily="34" charset="0"/>
                        <a:buChar char="•"/>
                      </a:pPr>
                      <a:r>
                        <a:rPr lang="es-MX" sz="1400" b="0" dirty="0" err="1">
                          <a:solidFill>
                            <a:schemeClr val="tx1"/>
                          </a:solidFill>
                        </a:rPr>
                        <a:t>How</a:t>
                      </a:r>
                      <a:r>
                        <a:rPr lang="es-MX" sz="1400" b="0" dirty="0">
                          <a:solidFill>
                            <a:schemeClr val="tx1"/>
                          </a:solidFill>
                        </a:rPr>
                        <a:t> </a:t>
                      </a:r>
                      <a:r>
                        <a:rPr lang="es-MX" sz="1400" b="0" dirty="0" err="1">
                          <a:solidFill>
                            <a:schemeClr val="tx1"/>
                          </a:solidFill>
                        </a:rPr>
                        <a:t>did</a:t>
                      </a:r>
                      <a:r>
                        <a:rPr lang="es-MX" sz="1400" b="0" dirty="0">
                          <a:solidFill>
                            <a:schemeClr val="tx1"/>
                          </a:solidFill>
                        </a:rPr>
                        <a:t> </a:t>
                      </a:r>
                      <a:r>
                        <a:rPr lang="es-MX" sz="1400" b="0" dirty="0" err="1">
                          <a:solidFill>
                            <a:schemeClr val="tx1"/>
                          </a:solidFill>
                        </a:rPr>
                        <a:t>that</a:t>
                      </a:r>
                      <a:r>
                        <a:rPr lang="es-MX" sz="1400" b="0" dirty="0">
                          <a:solidFill>
                            <a:schemeClr val="tx1"/>
                          </a:solidFill>
                        </a:rPr>
                        <a:t> </a:t>
                      </a:r>
                      <a:r>
                        <a:rPr lang="es-MX" sz="1400" b="0" dirty="0" err="1">
                          <a:solidFill>
                            <a:schemeClr val="tx1"/>
                          </a:solidFill>
                        </a:rPr>
                        <a:t>make</a:t>
                      </a:r>
                      <a:r>
                        <a:rPr lang="es-MX" sz="1400" b="0" dirty="0">
                          <a:solidFill>
                            <a:schemeClr val="tx1"/>
                          </a:solidFill>
                        </a:rPr>
                        <a:t> </a:t>
                      </a:r>
                      <a:r>
                        <a:rPr lang="es-MX" sz="1400" b="0" dirty="0" err="1">
                          <a:solidFill>
                            <a:schemeClr val="tx1"/>
                          </a:solidFill>
                        </a:rPr>
                        <a:t>you</a:t>
                      </a:r>
                      <a:r>
                        <a:rPr lang="es-MX" sz="1400" b="0" dirty="0">
                          <a:solidFill>
                            <a:schemeClr val="tx1"/>
                          </a:solidFill>
                        </a:rPr>
                        <a:t> </a:t>
                      </a:r>
                      <a:r>
                        <a:rPr lang="es-MX" sz="1400" b="0" dirty="0" err="1">
                          <a:solidFill>
                            <a:schemeClr val="tx1"/>
                          </a:solidFill>
                        </a:rPr>
                        <a:t>feel</a:t>
                      </a:r>
                      <a:r>
                        <a:rPr lang="es-MX" sz="1400" b="0" dirty="0">
                          <a:solidFill>
                            <a:schemeClr val="tx1"/>
                          </a:solidFill>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20th</a:t>
                      </a:r>
                      <a:endParaRPr lang="es-MX" sz="900" dirty="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F1803D8E-2C07-4AF6-8FDF-E1DE79990C8D}"/>
              </a:ext>
            </a:extLst>
          </p:cNvPr>
          <p:cNvSpPr txBox="1"/>
          <p:nvPr/>
        </p:nvSpPr>
        <p:spPr>
          <a:xfrm>
            <a:off x="83127" y="5543675"/>
            <a:ext cx="6614556" cy="3295454"/>
          </a:xfrm>
          <a:prstGeom prst="rect">
            <a:avLst/>
          </a:prstGeom>
          <a:noFill/>
        </p:spPr>
        <p:txBody>
          <a:bodyPr wrap="square" rtlCol="0">
            <a:spAutoFit/>
          </a:bodyPr>
          <a:lstStyle/>
          <a:p>
            <a:pPr algn="just">
              <a:lnSpc>
                <a:spcPct val="150000"/>
              </a:lnSpc>
            </a:pPr>
            <a:r>
              <a:rPr lang="en-US" sz="1000" dirty="0">
                <a:latin typeface="Arial" panose="020B0604020202020204" pitchFamily="34" charset="0"/>
                <a:cs typeface="Arial" panose="020B0604020202020204" pitchFamily="34" charset="0"/>
              </a:rPr>
              <a:t>I personally and fortunately have never experienced any accident or seen one, however, someone I really appreciate have, my boyfriend. He was in a car accident right after dropping me off at my house and was very lucky to get out of the car as it burned down. When his dad called to tell me, I was completely astonished and speechless, it was horrible because he didn’t deserve it.</a:t>
            </a:r>
          </a:p>
          <a:p>
            <a:pPr algn="just">
              <a:lnSpc>
                <a:spcPct val="150000"/>
              </a:lnSpc>
            </a:pPr>
            <a:r>
              <a:rPr lang="en-US" sz="1000" dirty="0">
                <a:latin typeface="Arial" panose="020B0604020202020204" pitchFamily="34" charset="0"/>
                <a:cs typeface="Arial" panose="020B0604020202020204" pitchFamily="34" charset="0"/>
              </a:rPr>
              <a:t>Unfortunately, accidents on the streets of my city happen literally daily and have no schedule, since they happen in the morning, during the day and even more at night.</a:t>
            </a:r>
          </a:p>
          <a:p>
            <a:pPr algn="just">
              <a:lnSpc>
                <a:spcPct val="150000"/>
              </a:lnSpc>
            </a:pPr>
            <a:r>
              <a:rPr lang="en-US" sz="1000" dirty="0">
                <a:latin typeface="Arial" panose="020B0604020202020204" pitchFamily="34" charset="0"/>
                <a:cs typeface="Arial" panose="020B0604020202020204" pitchFamily="34" charset="0"/>
              </a:rPr>
              <a:t>The most common accidents are car accidents, ranging from small scratches or hits from one car to another to large accidents where unfortunately people lose their lives.</a:t>
            </a:r>
          </a:p>
          <a:p>
            <a:pPr algn="just">
              <a:lnSpc>
                <a:spcPct val="150000"/>
              </a:lnSpc>
            </a:pPr>
            <a:r>
              <a:rPr lang="en-US" sz="1000" dirty="0">
                <a:latin typeface="Arial" panose="020B0604020202020204" pitchFamily="34" charset="0"/>
                <a:cs typeface="Arial" panose="020B0604020202020204" pitchFamily="34" charset="0"/>
              </a:rPr>
              <a:t>I have never helped someone who needs it due to an accident, but my boyfriend has done it while we are in the car together, usually it is small things like pushing a car or simply asking if they need any kind of help, and I just wait in the car. And I can fathom why he does it even more nowadays, and it is because when he had his accident only one person helped him.</a:t>
            </a:r>
          </a:p>
          <a:p>
            <a:pPr algn="just">
              <a:lnSpc>
                <a:spcPct val="150000"/>
              </a:lnSpc>
            </a:pPr>
            <a:r>
              <a:rPr lang="en-US" sz="1000" dirty="0">
                <a:latin typeface="Arial" panose="020B0604020202020204" pitchFamily="34" charset="0"/>
                <a:cs typeface="Arial" panose="020B0604020202020204" pitchFamily="34" charset="0"/>
              </a:rPr>
              <a:t>Seeing these types of actions make me feel very happy and even make me realize that little actions could change someone’s life.</a:t>
            </a:r>
            <a:endParaRPr lang="es-MX"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613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528222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954</TotalTime>
  <Words>426</Words>
  <Application>Microsoft Office PowerPoint</Application>
  <PresentationFormat>Carta (216 x 279 mm)</PresentationFormat>
  <Paragraphs>30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Abadi Extra Light</vt: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VALERIA GALINDO TORRES</cp:lastModifiedBy>
  <cp:revision>47</cp:revision>
  <dcterms:created xsi:type="dcterms:W3CDTF">2020-11-25T17:14:58Z</dcterms:created>
  <dcterms:modified xsi:type="dcterms:W3CDTF">2021-04-22T02:36:29Z</dcterms:modified>
</cp:coreProperties>
</file>