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3" r:id="rId3"/>
    <p:sldId id="271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0" d="100"/>
          <a:sy n="80" d="100"/>
        </p:scale>
        <p:origin x="1506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637672" y="4430681"/>
            <a:ext cx="589547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MX" altLang="es-MX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alumna:</a:t>
            </a:r>
            <a:r>
              <a:rPr lang="es-MX" altLang="es-MX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altLang="es-MX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MX" altLang="es-MX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Luz Mariana Guti</a:t>
            </a:r>
            <a:r>
              <a:rPr lang="es-MX" altLang="es-MX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s-MX" altLang="es-MX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rrez Reyes</a:t>
            </a:r>
            <a:endParaRPr lang="es-MX" altLang="es-MX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MX" altLang="es-MX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es-MX" altLang="es-MX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mero de lista: </a:t>
            </a:r>
            <a:r>
              <a:rPr lang="es-MX" altLang="es-MX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s-MX" altLang="es-MX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Grupo: </a:t>
            </a:r>
            <a:r>
              <a:rPr lang="es-MX" altLang="es-MX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Segundo </a:t>
            </a:r>
            <a:r>
              <a:rPr lang="es-MX" altLang="es-MX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MX" altLang="es-MX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altLang="es-MX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s-MX" altLang="es-MX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trabajo: Redacci</a:t>
            </a:r>
            <a:r>
              <a:rPr lang="es-MX" altLang="es-MX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MX" altLang="es-MX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s-MX" altLang="es-MX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Fecha:  27 de Abril del 2021</a:t>
            </a:r>
            <a:endParaRPr lang="es-MX" altLang="es-MX" dirty="0"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1216859" y="3174865"/>
            <a:ext cx="4737100" cy="1070610"/>
            <a:chOff x="0" y="0"/>
            <a:chExt cx="4420078" cy="909701"/>
          </a:xfrm>
        </p:grpSpPr>
        <p:pic>
          <p:nvPicPr>
            <p:cNvPr id="19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20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000" b="1" kern="1200" dirty="0">
                  <a:solidFill>
                    <a:srgbClr val="939393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ESTRATEGIAS PARA LA EXPLORACION DEL MUNDO NATURAL</a:t>
              </a:r>
              <a:endParaRPr lang="es-MX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CuadroTexto 22"/>
          <p:cNvSpPr txBox="1"/>
          <p:nvPr/>
        </p:nvSpPr>
        <p:spPr>
          <a:xfrm>
            <a:off x="1359567" y="1275348"/>
            <a:ext cx="4451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</a:t>
            </a:r>
            <a:r>
              <a:rPr lang="es-MX" altLang="es-MX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MX" altLang="es-MX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PREESCOLAR</a:t>
            </a:r>
            <a:endParaRPr lang="es-MX" altLang="es-MX" sz="1600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Licenciatura en Educaci</a:t>
            </a:r>
            <a:r>
              <a:rPr lang="es-MX" altLang="es-MX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MX" altLang="es-MX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preescolar</a:t>
            </a:r>
            <a:endParaRPr lang="es-MX" altLang="es-MX" sz="1600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Ciclo escolar 2020 </a:t>
            </a:r>
            <a:r>
              <a:rPr lang="es-MX" altLang="es-MX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s-MX" altLang="es-MX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960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39389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6-10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had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witnessed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accident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do?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often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accidents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streets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Are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usually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accidents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helped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someone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accident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make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feel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20th</a:t>
                      </a:r>
                      <a:endParaRPr lang="es-MX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3127" y="4743594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Paragraph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: (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07819" y="5533901"/>
            <a:ext cx="66145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Yes, me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ago.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2018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goning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saltillo in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car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pareón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White car hit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overturned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3 times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landed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Fortunatly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didn´t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injure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becouse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pólice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paramedics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arrived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later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guilty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didn´t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come back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sorry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stayed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speechless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broken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splitbone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usally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almos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happen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highway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57,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 a car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wasn´t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at Saltillo,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has a restaurant at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trafficated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Street and teres almos 2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calm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car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calling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ambulance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pólice.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becouse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truck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kids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mother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went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hit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truck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injured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kids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crying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tell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okay</a:t>
            </a:r>
            <a:r>
              <a:rPr lang="es-MX" sz="1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General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Requiriment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format</a:t>
                      </a:r>
                      <a:r>
                        <a:rPr lang="es-MX" baseline="0" dirty="0" smtClean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Good</a:t>
                      </a:r>
                      <a:r>
                        <a:rPr lang="es-MX" dirty="0" smtClean="0"/>
                        <a:t> (1)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Satisfactory</a:t>
                      </a:r>
                      <a:r>
                        <a:rPr lang="es-MX" dirty="0" smtClean="0"/>
                        <a:t> (.5)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Poor</a:t>
                      </a:r>
                      <a:r>
                        <a:rPr lang="es-MX" baseline="0" dirty="0" smtClean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all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grammatical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elements</a:t>
                      </a:r>
                      <a:r>
                        <a:rPr lang="es-MX" baseline="0" dirty="0" smtClean="0"/>
                        <a:t> of </a:t>
                      </a:r>
                      <a:r>
                        <a:rPr lang="es-MX" baseline="0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functions</a:t>
                      </a:r>
                      <a:r>
                        <a:rPr lang="es-MX" dirty="0" smtClean="0"/>
                        <a:t> and </a:t>
                      </a:r>
                      <a:r>
                        <a:rPr lang="es-MX" dirty="0" err="1" smtClean="0"/>
                        <a:t>vocabulary</a:t>
                      </a:r>
                      <a:r>
                        <a:rPr lang="es-MX" dirty="0" smtClean="0"/>
                        <a:t> (4 </a:t>
                      </a:r>
                      <a:r>
                        <a:rPr lang="es-MX" dirty="0" err="1" smtClean="0"/>
                        <a:t>words</a:t>
                      </a:r>
                      <a:r>
                        <a:rPr lang="es-MX" dirty="0" smtClean="0"/>
                        <a:t> min) of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is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clear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sentences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well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applied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context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Ideas </a:t>
                      </a:r>
                      <a:r>
                        <a:rPr lang="es-MX" dirty="0" err="1" smtClean="0"/>
                        <a:t>flow</a:t>
                      </a:r>
                      <a:r>
                        <a:rPr lang="es-MX" dirty="0" smtClean="0"/>
                        <a:t> in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paragraph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support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</a:t>
                      </a:r>
                      <a:r>
                        <a:rPr lang="es-MX" baseline="0" dirty="0" smtClean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There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not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errors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spelling</a:t>
                      </a:r>
                      <a:r>
                        <a:rPr lang="es-MX" baseline="0" dirty="0" smtClean="0"/>
                        <a:t>, </a:t>
                      </a:r>
                      <a:r>
                        <a:rPr lang="es-MX" baseline="0" dirty="0" err="1" smtClean="0"/>
                        <a:t>capitalization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or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puncuation</a:t>
                      </a:r>
                      <a:r>
                        <a:rPr lang="es-MX" baseline="0" dirty="0" smtClean="0"/>
                        <a:t>.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82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</TotalTime>
  <Words>486</Words>
  <Application>Microsoft Office PowerPoint</Application>
  <PresentationFormat>Carta (216 x 279 mm)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Luz Gutierrez</cp:lastModifiedBy>
  <cp:revision>46</cp:revision>
  <dcterms:created xsi:type="dcterms:W3CDTF">2020-11-25T17:14:58Z</dcterms:created>
  <dcterms:modified xsi:type="dcterms:W3CDTF">2021-04-28T03:12:30Z</dcterms:modified>
</cp:coreProperties>
</file>