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379-5FB9-4A68-8EBE-CA9BBE455883}" type="datetimeFigureOut">
              <a:rPr lang="es-ES" smtClean="0"/>
              <a:t>24/03/2021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4801-4FAC-4A86-A964-4327B26BEE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498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379-5FB9-4A68-8EBE-CA9BBE455883}" type="datetimeFigureOut">
              <a:rPr lang="es-ES" smtClean="0"/>
              <a:t>24/03/2021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4801-4FAC-4A86-A964-4327B26BEE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4159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379-5FB9-4A68-8EBE-CA9BBE455883}" type="datetimeFigureOut">
              <a:rPr lang="es-ES" smtClean="0"/>
              <a:t>24/03/2021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4801-4FAC-4A86-A964-4327B26BEE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6719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379-5FB9-4A68-8EBE-CA9BBE455883}" type="datetimeFigureOut">
              <a:rPr lang="es-ES" smtClean="0"/>
              <a:t>24/03/2021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4801-4FAC-4A86-A964-4327B26BEE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0386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379-5FB9-4A68-8EBE-CA9BBE455883}" type="datetimeFigureOut">
              <a:rPr lang="es-ES" smtClean="0"/>
              <a:t>24/03/2021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4801-4FAC-4A86-A964-4327B26BEE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8699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379-5FB9-4A68-8EBE-CA9BBE455883}" type="datetimeFigureOut">
              <a:rPr lang="es-ES" smtClean="0"/>
              <a:t>24/03/2021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4801-4FAC-4A86-A964-4327B26BEE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9538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379-5FB9-4A68-8EBE-CA9BBE455883}" type="datetimeFigureOut">
              <a:rPr lang="es-ES" smtClean="0"/>
              <a:t>24/03/2021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4801-4FAC-4A86-A964-4327B26BEE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61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379-5FB9-4A68-8EBE-CA9BBE455883}" type="datetimeFigureOut">
              <a:rPr lang="es-ES" smtClean="0"/>
              <a:t>24/03/2021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4801-4FAC-4A86-A964-4327B26BEE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749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379-5FB9-4A68-8EBE-CA9BBE455883}" type="datetimeFigureOut">
              <a:rPr lang="es-ES" smtClean="0"/>
              <a:t>24/03/2021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4801-4FAC-4A86-A964-4327B26BEE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6563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379-5FB9-4A68-8EBE-CA9BBE455883}" type="datetimeFigureOut">
              <a:rPr lang="es-ES" smtClean="0"/>
              <a:t>24/03/2021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4801-4FAC-4A86-A964-4327B26BEE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191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B4379-5FB9-4A68-8EBE-CA9BBE455883}" type="datetimeFigureOut">
              <a:rPr lang="es-ES" smtClean="0"/>
              <a:t>24/03/2021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4801-4FAC-4A86-A964-4327B26BEE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4260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B4379-5FB9-4A68-8EBE-CA9BBE455883}" type="datetimeFigureOut">
              <a:rPr lang="es-ES" smtClean="0"/>
              <a:t>24/03/2021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B4801-4FAC-4A86-A964-4327B26BEE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1674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11" b="39675"/>
          <a:stretch/>
        </p:blipFill>
        <p:spPr bwMode="auto">
          <a:xfrm>
            <a:off x="-20526" y="1484784"/>
            <a:ext cx="9144000" cy="4543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05786" y="620686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BRISEIDA GUADALUPE MEDRANO GALLEGOS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17129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MQ</cp:lastModifiedBy>
  <cp:revision>2</cp:revision>
  <dcterms:created xsi:type="dcterms:W3CDTF">2021-03-25T05:18:35Z</dcterms:created>
  <dcterms:modified xsi:type="dcterms:W3CDTF">2021-03-25T05:42:33Z</dcterms:modified>
</cp:coreProperties>
</file>