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2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12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2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22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90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871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95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14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184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91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57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CF91E-BC39-4673-A3EC-0550796D9DF5}" type="datetimeFigureOut">
              <a:rPr lang="es-MX" smtClean="0"/>
              <a:t>24/03/2021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9CCB-BF7D-48F2-885E-B96A47F1D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47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9774" t="24604" r="13805" b="18354"/>
          <a:stretch/>
        </p:blipFill>
        <p:spPr>
          <a:xfrm>
            <a:off x="0" y="-72188"/>
            <a:ext cx="12192000" cy="693018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692462" y="5357611"/>
            <a:ext cx="5228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MARIAN LEONOR CEPEDA LEOS</a:t>
            </a:r>
          </a:p>
          <a:p>
            <a:r>
              <a:rPr lang="es-MX" dirty="0" smtClean="0"/>
              <a:t>DANIELA VELAZQUEZ DIAZ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25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4" y="1673"/>
            <a:ext cx="12601574" cy="681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8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6558"/>
          <a:stretch/>
        </p:blipFill>
        <p:spPr>
          <a:xfrm>
            <a:off x="0" y="209282"/>
            <a:ext cx="12251196" cy="643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74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I-Yh0NPPDieFuyCuuUqd0_1--_QQktH6UPwF7KqwR7d1SZKN_yu4FnP72BYjfUn8XTnQPjbHZujVittAp_LzfwYEAaEpEbOWRr7jv6pv87gT_mMMN5nmjnLCYjNvnjSWBDkplyBYk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989" y="815863"/>
            <a:ext cx="6039114" cy="525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324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Velazquez</dc:creator>
  <cp:lastModifiedBy>WINDOWS 8PRO</cp:lastModifiedBy>
  <cp:revision>2</cp:revision>
  <dcterms:created xsi:type="dcterms:W3CDTF">2021-03-25T04:03:02Z</dcterms:created>
  <dcterms:modified xsi:type="dcterms:W3CDTF">2021-03-25T04:12:27Z</dcterms:modified>
</cp:coreProperties>
</file>