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gradFill flip="none" rotWithShape="1">
          <a:gsLst>
            <a:gs pos="0">
              <a:srgbClr val="B1DDFF"/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1A51E3C4-E4CA-4858-9FBB-6EF7B8AF68E5}" type="datetimeFigureOut">
              <a:rPr lang="es-MX" smtClean="0"/>
              <a:t>28/03/2021</a:t>
            </a:fld>
            <a:endParaRPr lang="es-MX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s-MX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D88AB5E-1BAC-44A2-8022-9FF5DA2983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2061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E3C4-E4CA-4858-9FBB-6EF7B8AF68E5}" type="datetimeFigureOut">
              <a:rPr lang="es-MX" smtClean="0"/>
              <a:t>28/03/2021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AB5E-1BAC-44A2-8022-9FF5DA2983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4755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E3C4-E4CA-4858-9FBB-6EF7B8AF68E5}" type="datetimeFigureOut">
              <a:rPr lang="es-MX" smtClean="0"/>
              <a:t>28/03/2021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AB5E-1BAC-44A2-8022-9FF5DA2983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3911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E3C4-E4CA-4858-9FBB-6EF7B8AF68E5}" type="datetimeFigureOut">
              <a:rPr lang="es-MX" smtClean="0"/>
              <a:t>28/03/2021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AB5E-1BAC-44A2-8022-9FF5DA2983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4549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gradFill flip="none" rotWithShape="1">
          <a:gsLst>
            <a:gs pos="0">
              <a:schemeClr val="bg2">
                <a:tint val="80000"/>
                <a:shade val="100000"/>
                <a:satMod val="300000"/>
              </a:schemeClr>
            </a:gs>
            <a:gs pos="100000">
              <a:srgbClr val="B1DDFF">
                <a:lumMod val="64000"/>
                <a:lumOff val="36000"/>
              </a:srgb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2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68300" ty="203200" sx="64000" sy="64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2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bg2"/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A51E3C4-E4CA-4858-9FBB-6EF7B8AF68E5}" type="datetimeFigureOut">
              <a:rPr lang="es-MX" smtClean="0"/>
              <a:t>28/03/2021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bg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D88AB5E-1BAC-44A2-8022-9FF5DA2983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30385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E3C4-E4CA-4858-9FBB-6EF7B8AF68E5}" type="datetimeFigureOut">
              <a:rPr lang="es-MX" smtClean="0"/>
              <a:t>28/03/2021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AB5E-1BAC-44A2-8022-9FF5DA2983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911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E3C4-E4CA-4858-9FBB-6EF7B8AF68E5}" type="datetimeFigureOut">
              <a:rPr lang="es-MX" smtClean="0"/>
              <a:t>28/03/2021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AB5E-1BAC-44A2-8022-9FF5DA2983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6628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E3C4-E4CA-4858-9FBB-6EF7B8AF68E5}" type="datetimeFigureOut">
              <a:rPr lang="es-MX" smtClean="0"/>
              <a:t>28/03/2021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AB5E-1BAC-44A2-8022-9FF5DA2983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5023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E3C4-E4CA-4858-9FBB-6EF7B8AF68E5}" type="datetimeFigureOut">
              <a:rPr lang="es-MX" smtClean="0"/>
              <a:t>28/03/2021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8AB5E-1BAC-44A2-8022-9FF5DA2983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9769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E3C4-E4CA-4858-9FBB-6EF7B8AF68E5}" type="datetimeFigureOut">
              <a:rPr lang="es-MX" smtClean="0"/>
              <a:t>28/03/2021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88AB5E-1BAC-44A2-8022-9FF5DA2983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2087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rgbClr val="969696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1A51E3C4-E4CA-4858-9FBB-6EF7B8AF68E5}" type="datetimeFigureOut">
              <a:rPr lang="es-MX" smtClean="0"/>
              <a:t>28/03/2021</a:t>
            </a:fld>
            <a:endParaRPr lang="es-MX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lang="en-US" sz="1000" kern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12700" dist="381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s-MX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88AB5E-1BAC-44A2-8022-9FF5DA2983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5705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A51E3C4-E4CA-4858-9FBB-6EF7B8AF68E5}" type="datetimeFigureOut">
              <a:rPr lang="es-MX" smtClean="0"/>
              <a:t>28/03/2021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667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D88AB5E-1BAC-44A2-8022-9FF5DA298305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40640527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19708" y="2091262"/>
            <a:ext cx="9110586" cy="3304985"/>
          </a:xfrm>
        </p:spPr>
        <p:txBody>
          <a:bodyPr/>
          <a:lstStyle/>
          <a:p>
            <a:r>
              <a:rPr lang="es-MX" sz="2400" dirty="0"/>
              <a:t>ESCUELA NORMAL DE EDUCACIÓN PREESCOLAR</a:t>
            </a:r>
            <a:br>
              <a:rPr lang="es-MX" sz="2400" dirty="0"/>
            </a:br>
            <a:r>
              <a:rPr lang="es-MX" sz="2400" dirty="0"/>
              <a:t>ARACELY LARA HERNÁNDEZ </a:t>
            </a:r>
            <a:r>
              <a:rPr lang="es-MX" sz="2400"/>
              <a:t>#</a:t>
            </a:r>
            <a:r>
              <a:rPr lang="es-MX" sz="2400" smtClean="0"/>
              <a:t>13</a:t>
            </a:r>
            <a:br>
              <a:rPr lang="es-MX" sz="2400" smtClean="0"/>
            </a:br>
            <a:r>
              <a:rPr lang="es-MX" sz="2400" smtClean="0"/>
              <a:t>YENNIFER CORTÉZ OLGUÍN #5</a:t>
            </a: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/>
              <a:t>INGLÉS A2.2</a:t>
            </a:r>
            <a:br>
              <a:rPr lang="es-MX" sz="2400" dirty="0"/>
            </a:br>
            <a:r>
              <a:rPr lang="es-MX" sz="2400" dirty="0"/>
              <a:t>BRENDA BOLLAIN Y GOYTIA DE LA </a:t>
            </a:r>
            <a:r>
              <a:rPr lang="es-MX" sz="2400" dirty="0" smtClean="0"/>
              <a:t>PEÑA</a:t>
            </a:r>
            <a:br>
              <a:rPr lang="es-MX" sz="2400" dirty="0" smtClean="0"/>
            </a:br>
            <a:r>
              <a:rPr lang="en-US" sz="2400" dirty="0"/>
              <a:t>"TELL ME ABOUT YOUR CHILDHOOD"-FINAL UNIT </a:t>
            </a:r>
            <a:r>
              <a:rPr lang="en-US" sz="2400" dirty="0" smtClean="0"/>
              <a:t>PROJECT</a:t>
            </a:r>
            <a:br>
              <a:rPr lang="en-US" sz="2400" dirty="0" smtClean="0"/>
            </a:br>
            <a:r>
              <a:rPr lang="en-US" sz="2400" dirty="0" smtClean="0"/>
              <a:t>28/03/2021</a:t>
            </a:r>
            <a:br>
              <a:rPr lang="en-US" sz="2400" dirty="0" smtClean="0"/>
            </a:br>
            <a:r>
              <a:rPr lang="en-US" sz="2400" dirty="0" smtClean="0"/>
              <a:t>SALTILLO, COAHUILA</a:t>
            </a:r>
            <a:endParaRPr lang="es-MX" sz="2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422" b="100000" l="9896" r="89063">
                        <a14:foregroundMark x1="36979" y1="37349" x2="39063" y2="3373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05058" y="2330030"/>
            <a:ext cx="1828800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093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A2.2-CHILDHOOD MEMORIESYOUR CHILDHOOD - Presentaciones de Google - Google Chrom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" t="9923" r="13697"/>
          <a:stretch/>
        </p:blipFill>
        <p:spPr>
          <a:xfrm>
            <a:off x="1429556" y="1410345"/>
            <a:ext cx="9311424" cy="4076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15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6.googleusercontent.com/KdTrEekb9p5BcbW2DXRDlLFKW3MjKIcZ0XCalaTB8TY356MP55RvQPpMfRnmVMPltPr89BsGWua0-Y4w259rjdSE2Kz2GkmXrMWTA5-CKJmr0gLvK3bl5kCSy-N3o3SqleaMzn3FfJ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646" y="1275008"/>
            <a:ext cx="9594760" cy="4275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66626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373545"/>
      </a:dk2>
      <a:lt2>
        <a:srgbClr val="BCD0E0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6793CD"/>
      </a:accent6>
      <a:hlink>
        <a:srgbClr val="6B9F25"/>
      </a:hlink>
      <a:folHlink>
        <a:srgbClr val="9F6715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913DB040-6816-4415-960D-8178C78575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11</TotalTime>
  <Words>5</Words>
  <Application>Microsoft Office PowerPoint</Application>
  <PresentationFormat>Panorámica</PresentationFormat>
  <Paragraphs>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Century Gothic</vt:lpstr>
      <vt:lpstr>Savon</vt:lpstr>
      <vt:lpstr>ESCUELA NORMAL DE EDUCACIÓN PREESCOLAR ARACELY LARA HERNÁNDEZ #13 YENNIFER CORTÉZ OLGUÍN #5 INGLÉS A2.2 BRENDA BOLLAIN Y GOYTIA DE LA PEÑA "TELL ME ABOUT YOUR CHILDHOOD"-FINAL UNIT PROJECT 28/03/2021 SALTILLO, COAHUILA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ARACELY LARA HERNÁNDEZ #14 INGLÉS A2.2 BRENDA BOLLAIN Y GOYTIA DE LA PEÑA "TELL ME ABOUT YOUR CHILDHOOD"-FINAL UNIT PROJECT 28/03/2021 SALTILLO, COAHUILA</dc:title>
  <dc:creator>HPG60</dc:creator>
  <cp:lastModifiedBy>HPG60</cp:lastModifiedBy>
  <cp:revision>3</cp:revision>
  <dcterms:created xsi:type="dcterms:W3CDTF">2021-03-28T19:32:30Z</dcterms:created>
  <dcterms:modified xsi:type="dcterms:W3CDTF">2021-03-28T19:43:32Z</dcterms:modified>
</cp:coreProperties>
</file>