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A51E3C4-E4CA-4858-9FBB-6EF7B8AF68E5}" type="datetimeFigureOut">
              <a:rPr lang="es-MX" smtClean="0"/>
              <a:t>28/03/2021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88AB5E-1BAC-44A2-8022-9FF5DA298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206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3C4-E4CA-4858-9FBB-6EF7B8AF68E5}" type="datetimeFigureOut">
              <a:rPr lang="es-MX" smtClean="0"/>
              <a:t>28/03/2021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AB5E-1BAC-44A2-8022-9FF5DA298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75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3C4-E4CA-4858-9FBB-6EF7B8AF68E5}" type="datetimeFigureOut">
              <a:rPr lang="es-MX" smtClean="0"/>
              <a:t>28/03/2021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AB5E-1BAC-44A2-8022-9FF5DA298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91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3C4-E4CA-4858-9FBB-6EF7B8AF68E5}" type="datetimeFigureOut">
              <a:rPr lang="es-MX" smtClean="0"/>
              <a:t>28/03/2021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AB5E-1BAC-44A2-8022-9FF5DA298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54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A51E3C4-E4CA-4858-9FBB-6EF7B8AF68E5}" type="datetimeFigureOut">
              <a:rPr lang="es-MX" smtClean="0"/>
              <a:t>28/03/2021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88AB5E-1BAC-44A2-8022-9FF5DA298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3038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3C4-E4CA-4858-9FBB-6EF7B8AF68E5}" type="datetimeFigureOut">
              <a:rPr lang="es-MX" smtClean="0"/>
              <a:t>28/03/2021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AB5E-1BAC-44A2-8022-9FF5DA298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91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3C4-E4CA-4858-9FBB-6EF7B8AF68E5}" type="datetimeFigureOut">
              <a:rPr lang="es-MX" smtClean="0"/>
              <a:t>28/03/2021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AB5E-1BAC-44A2-8022-9FF5DA298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62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3C4-E4CA-4858-9FBB-6EF7B8AF68E5}" type="datetimeFigureOut">
              <a:rPr lang="es-MX" smtClean="0"/>
              <a:t>28/03/2021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AB5E-1BAC-44A2-8022-9FF5DA298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502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3C4-E4CA-4858-9FBB-6EF7B8AF68E5}" type="datetimeFigureOut">
              <a:rPr lang="es-MX" smtClean="0"/>
              <a:t>28/03/2021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AB5E-1BAC-44A2-8022-9FF5DA298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76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3C4-E4CA-4858-9FBB-6EF7B8AF68E5}" type="datetimeFigureOut">
              <a:rPr lang="es-MX" smtClean="0"/>
              <a:t>28/03/2021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88AB5E-1BAC-44A2-8022-9FF5DA298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08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A51E3C4-E4CA-4858-9FBB-6EF7B8AF68E5}" type="datetimeFigureOut">
              <a:rPr lang="es-MX" smtClean="0"/>
              <a:t>28/03/2021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88AB5E-1BAC-44A2-8022-9FF5DA298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570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A51E3C4-E4CA-4858-9FBB-6EF7B8AF68E5}" type="datetimeFigureOut">
              <a:rPr lang="es-MX" smtClean="0"/>
              <a:t>28/03/2021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D88AB5E-1BAC-44A2-8022-9FF5DA29830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4064052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9708" y="2091262"/>
            <a:ext cx="9110586" cy="3304985"/>
          </a:xfrm>
        </p:spPr>
        <p:txBody>
          <a:bodyPr/>
          <a:lstStyle/>
          <a:p>
            <a:r>
              <a:rPr lang="es-MX" sz="2400" dirty="0"/>
              <a:t>ESCUELA NORMAL DE EDUCACIÓN PREESCOLAR</a:t>
            </a:r>
            <a:br>
              <a:rPr lang="es-MX" sz="2400" dirty="0"/>
            </a:br>
            <a:r>
              <a:rPr lang="es-MX" sz="2400" dirty="0"/>
              <a:t>ARACELY LARA HERNÁNDEZ </a:t>
            </a:r>
            <a:r>
              <a:rPr lang="es-MX" sz="2400"/>
              <a:t>#</a:t>
            </a:r>
            <a:r>
              <a:rPr lang="es-MX" sz="2400" smtClean="0"/>
              <a:t>13</a:t>
            </a:r>
            <a:br>
              <a:rPr lang="es-MX" sz="2400" smtClean="0"/>
            </a:br>
            <a:r>
              <a:rPr lang="es-MX" sz="2400" smtClean="0"/>
              <a:t>YENNIFER CORTÉZ OLGUÍN #5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INGLÉS A2.2</a:t>
            </a:r>
            <a:br>
              <a:rPr lang="es-MX" sz="2400" dirty="0"/>
            </a:br>
            <a:r>
              <a:rPr lang="es-MX" sz="2400" dirty="0"/>
              <a:t>BRENDA BOLLAIN Y GOYTIA DE LA </a:t>
            </a:r>
            <a:r>
              <a:rPr lang="es-MX" sz="2400" dirty="0" smtClean="0"/>
              <a:t>PEÑA</a:t>
            </a:r>
            <a:br>
              <a:rPr lang="es-MX" sz="2400" dirty="0" smtClean="0"/>
            </a:br>
            <a:r>
              <a:rPr lang="en-US" sz="2400" dirty="0"/>
              <a:t>"TELL ME ABOUT YOUR CHILDHOOD"-FINAL UNIT </a:t>
            </a:r>
            <a:r>
              <a:rPr lang="en-US" sz="2400" dirty="0" smtClean="0"/>
              <a:t>PROJECT</a:t>
            </a:r>
            <a:br>
              <a:rPr lang="en-US" sz="2400" dirty="0" smtClean="0"/>
            </a:br>
            <a:r>
              <a:rPr lang="en-US" sz="2400" dirty="0" smtClean="0"/>
              <a:t>28/03/2021</a:t>
            </a:r>
            <a:br>
              <a:rPr lang="en-US" sz="2400" dirty="0" smtClean="0"/>
            </a:br>
            <a:r>
              <a:rPr lang="en-US" sz="2400" dirty="0" smtClean="0"/>
              <a:t>SALTILLO, COAHUILA</a:t>
            </a:r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422" b="100000" l="9896" r="89063">
                        <a14:foregroundMark x1="36979" y1="37349" x2="39063" y2="3373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05058" y="2330030"/>
            <a:ext cx="18288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9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A2.2-CHILDHOOD MEMORIESYOUR CHILDHOOD - Presentaciones de Google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" t="9923" r="13697"/>
          <a:stretch/>
        </p:blipFill>
        <p:spPr>
          <a:xfrm>
            <a:off x="1429556" y="1410345"/>
            <a:ext cx="9311424" cy="407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6.googleusercontent.com/KdTrEekb9p5BcbW2DXRDlLFKW3MjKIcZ0XCalaTB8TY356MP55RvQPpMfRnmVMPltPr89BsGWua0-Y4w259rjdSE2Kz2GkmXrMWTA5-CKJmr0gLvK3bl5kCSy-N3o3SqleaMzn3FfJ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46" y="1275008"/>
            <a:ext cx="9594760" cy="427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662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</TotalTime>
  <Words>5</Words>
  <Application>Microsoft Office PowerPoint</Application>
  <PresentationFormat>Panorámica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Savon</vt:lpstr>
      <vt:lpstr>ESCUELA NORMAL DE EDUCACIÓN PREESCOLAR ARACELY LARA HERNÁNDEZ #13 YENNIFER CORTÉZ OLGUÍN #5 INGLÉS A2.2 BRENDA BOLLAIN Y GOYTIA DE LA PEÑA "TELL ME ABOUT YOUR CHILDHOOD"-FINAL UNIT PROJECT 28/03/2021 SALTILLO, COAHUILA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ARACELY LARA HERNÁNDEZ #14 INGLÉS A2.2 BRENDA BOLLAIN Y GOYTIA DE LA PEÑA "TELL ME ABOUT YOUR CHILDHOOD"-FINAL UNIT PROJECT 28/03/2021 SALTILLO, COAHUILA</dc:title>
  <dc:creator>HPG60</dc:creator>
  <cp:lastModifiedBy>HPG60</cp:lastModifiedBy>
  <cp:revision>3</cp:revision>
  <dcterms:created xsi:type="dcterms:W3CDTF">2021-03-28T19:32:30Z</dcterms:created>
  <dcterms:modified xsi:type="dcterms:W3CDTF">2021-03-28T19:43:32Z</dcterms:modified>
</cp:coreProperties>
</file>