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83795-A15B-446C-ADE1-99005D4A9F7F}" type="datetimeFigureOut">
              <a:rPr lang="es-MX" smtClean="0"/>
              <a:t>27/03/2021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C7D9F-9C8B-4F1A-BB3D-E0F58D10F0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4834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83795-A15B-446C-ADE1-99005D4A9F7F}" type="datetimeFigureOut">
              <a:rPr lang="es-MX" smtClean="0"/>
              <a:t>27/03/2021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C7D9F-9C8B-4F1A-BB3D-E0F58D10F0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6617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83795-A15B-446C-ADE1-99005D4A9F7F}" type="datetimeFigureOut">
              <a:rPr lang="es-MX" smtClean="0"/>
              <a:t>27/03/2021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C7D9F-9C8B-4F1A-BB3D-E0F58D10F0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72801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83795-A15B-446C-ADE1-99005D4A9F7F}" type="datetimeFigureOut">
              <a:rPr lang="es-MX" smtClean="0"/>
              <a:t>27/03/2021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C7D9F-9C8B-4F1A-BB3D-E0F58D10F0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0836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83795-A15B-446C-ADE1-99005D4A9F7F}" type="datetimeFigureOut">
              <a:rPr lang="es-MX" smtClean="0"/>
              <a:t>27/03/2021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C7D9F-9C8B-4F1A-BB3D-E0F58D10F0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1583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83795-A15B-446C-ADE1-99005D4A9F7F}" type="datetimeFigureOut">
              <a:rPr lang="es-MX" smtClean="0"/>
              <a:t>27/03/2021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C7D9F-9C8B-4F1A-BB3D-E0F58D10F0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7124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83795-A15B-446C-ADE1-99005D4A9F7F}" type="datetimeFigureOut">
              <a:rPr lang="es-MX" smtClean="0"/>
              <a:t>27/03/2021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C7D9F-9C8B-4F1A-BB3D-E0F58D10F0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34959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83795-A15B-446C-ADE1-99005D4A9F7F}" type="datetimeFigureOut">
              <a:rPr lang="es-MX" smtClean="0"/>
              <a:t>27/03/2021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C7D9F-9C8B-4F1A-BB3D-E0F58D10F0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1236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83795-A15B-446C-ADE1-99005D4A9F7F}" type="datetimeFigureOut">
              <a:rPr lang="es-MX" smtClean="0"/>
              <a:t>27/03/2021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C7D9F-9C8B-4F1A-BB3D-E0F58D10F0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2170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83795-A15B-446C-ADE1-99005D4A9F7F}" type="datetimeFigureOut">
              <a:rPr lang="es-MX" smtClean="0"/>
              <a:t>27/03/2021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C7D9F-9C8B-4F1A-BB3D-E0F58D10F0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7529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83795-A15B-446C-ADE1-99005D4A9F7F}" type="datetimeFigureOut">
              <a:rPr lang="es-MX" smtClean="0"/>
              <a:t>27/03/2021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C7D9F-9C8B-4F1A-BB3D-E0F58D10F0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9770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983795-A15B-446C-ADE1-99005D4A9F7F}" type="datetimeFigureOut">
              <a:rPr lang="es-MX" smtClean="0"/>
              <a:t>27/03/2021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2C7D9F-9C8B-4F1A-BB3D-E0F58D10F0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37650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3696" r="88" b="5253"/>
          <a:stretch/>
        </p:blipFill>
        <p:spPr>
          <a:xfrm>
            <a:off x="662601" y="218941"/>
            <a:ext cx="4978346" cy="6027312"/>
          </a:xfrm>
          <a:prstGeom prst="rect">
            <a:avLst/>
          </a:prstGeom>
        </p:spPr>
      </p:pic>
      <p:pic>
        <p:nvPicPr>
          <p:cNvPr id="1026" name="Picture 2" descr="https://lh3.googleusercontent.com/oRA3XojUUUy12fRP1NKllade8k3ug-M82Klw8dnQSP5hnOg76UVdi3SONYT6m0JxVgZntByFt7JYLsZoOZL-3uqcrpdmnPTXwmVTJ08MOHCcwMZyByW9zUnL12_V99p1Rl0-0g8cUV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9557" y="648437"/>
            <a:ext cx="4913219" cy="4271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5795493" y="4919730"/>
            <a:ext cx="6091707" cy="1200329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s-MX" sz="3600" dirty="0" smtClean="0">
                <a:solidFill>
                  <a:srgbClr val="993366"/>
                </a:solidFill>
                <a:latin typeface="Cooper Black" panose="0208090404030B020404" pitchFamily="18" charset="0"/>
              </a:rPr>
              <a:t>Final </a:t>
            </a:r>
            <a:r>
              <a:rPr lang="es-MX" sz="3600" smtClean="0">
                <a:solidFill>
                  <a:srgbClr val="993366"/>
                </a:solidFill>
                <a:latin typeface="Cooper Black" panose="0208090404030B020404" pitchFamily="18" charset="0"/>
              </a:rPr>
              <a:t>unit Project: </a:t>
            </a:r>
            <a:r>
              <a:rPr lang="es-MX" sz="3600" dirty="0" smtClean="0">
                <a:solidFill>
                  <a:srgbClr val="993366"/>
                </a:solidFill>
                <a:latin typeface="Cooper Black" panose="0208090404030B020404" pitchFamily="18" charset="0"/>
              </a:rPr>
              <a:t>tell me about your childhood</a:t>
            </a:r>
            <a:endParaRPr lang="es-MX" sz="3600" dirty="0">
              <a:solidFill>
                <a:srgbClr val="993366"/>
              </a:solidFill>
              <a:latin typeface="Cooper Black" panose="0208090404030B0204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58621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Cooper Black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HOME</dc:creator>
  <cp:lastModifiedBy>HOME</cp:lastModifiedBy>
  <cp:revision>2</cp:revision>
  <dcterms:created xsi:type="dcterms:W3CDTF">2021-03-27T19:40:05Z</dcterms:created>
  <dcterms:modified xsi:type="dcterms:W3CDTF">2021-03-27T19:42:38Z</dcterms:modified>
</cp:coreProperties>
</file>