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4877-65A2-47E4-B444-4A4C6E50DDBB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D94F-92F5-48D5-AE2D-5417D3DB4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523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4877-65A2-47E4-B444-4A4C6E50DDBB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D94F-92F5-48D5-AE2D-5417D3DB4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950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4877-65A2-47E4-B444-4A4C6E50DDBB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D94F-92F5-48D5-AE2D-5417D3DB4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69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4877-65A2-47E4-B444-4A4C6E50DDBB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D94F-92F5-48D5-AE2D-5417D3DB4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124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4877-65A2-47E4-B444-4A4C6E50DDBB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D94F-92F5-48D5-AE2D-5417D3DB4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799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4877-65A2-47E4-B444-4A4C6E50DDBB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D94F-92F5-48D5-AE2D-5417D3DB4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141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4877-65A2-47E4-B444-4A4C6E50DDBB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D94F-92F5-48D5-AE2D-5417D3DB4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27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4877-65A2-47E4-B444-4A4C6E50DDBB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D94F-92F5-48D5-AE2D-5417D3DB4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801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4877-65A2-47E4-B444-4A4C6E50DDBB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D94F-92F5-48D5-AE2D-5417D3DB4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111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4877-65A2-47E4-B444-4A4C6E50DDBB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D94F-92F5-48D5-AE2D-5417D3DB4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231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4877-65A2-47E4-B444-4A4C6E50DDBB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D94F-92F5-48D5-AE2D-5417D3DB4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6779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C4877-65A2-47E4-B444-4A4C6E50DDBB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1D94F-92F5-48D5-AE2D-5417D3DB4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33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006" y="697132"/>
            <a:ext cx="10058400" cy="565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7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3.googleusercontent.com/oz2o-PUnZrZYTQYcwb7Hnx8OfU0p01cbUFt_3RTgawIyiXKpNmxroGYPK4_-D0U-w22zF1mwMqdni6Z47UoGElSfpaVNgIIw6rIUyMCJ7QM9VMtpNaE2IeLsUKEloXxTyALzY2q7H5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566" y="558285"/>
            <a:ext cx="6058661" cy="526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2575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Rocha</dc:creator>
  <cp:lastModifiedBy>Daniela Rocha </cp:lastModifiedBy>
  <cp:revision>1</cp:revision>
  <dcterms:created xsi:type="dcterms:W3CDTF">2021-03-26T05:11:00Z</dcterms:created>
  <dcterms:modified xsi:type="dcterms:W3CDTF">2021-03-26T05:12:24Z</dcterms:modified>
</cp:coreProperties>
</file>