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61708" y="2293033"/>
            <a:ext cx="9068586" cy="1772529"/>
          </a:xfrm>
        </p:spPr>
        <p:txBody>
          <a:bodyPr/>
          <a:lstStyle/>
          <a:p>
            <a:r>
              <a:rPr lang="es-MX" sz="3200" dirty="0" smtClean="0"/>
              <a:t>Escuela NORMAL DE EDUCACIÒN PRRESCOLAR. </a:t>
            </a:r>
            <a:br>
              <a:rPr lang="es-MX" sz="3200" dirty="0" smtClean="0"/>
            </a:br>
            <a:endParaRPr lang="es-MX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62100" y="3882683"/>
            <a:ext cx="9070848" cy="125658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MX" sz="2400" dirty="0" smtClean="0"/>
              <a:t>Graciela de la Garza Barboza. </a:t>
            </a:r>
          </a:p>
          <a:p>
            <a:pPr>
              <a:lnSpc>
                <a:spcPct val="150000"/>
              </a:lnSpc>
            </a:pPr>
            <a:r>
              <a:rPr lang="es-MX" sz="2400" smtClean="0"/>
              <a:t>27/03/2021</a:t>
            </a:r>
            <a:r>
              <a:rPr lang="es-MX" sz="2400" dirty="0" smtClean="0"/>
              <a:t>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135104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01251" y="1842868"/>
            <a:ext cx="801272" cy="3451140"/>
          </a:xfrm>
        </p:spPr>
        <p:txBody>
          <a:bodyPr>
            <a:noAutofit/>
          </a:bodyPr>
          <a:lstStyle/>
          <a:p>
            <a:r>
              <a:rPr lang="es-MX" sz="2400" dirty="0" smtClean="0"/>
              <a:t>E</a:t>
            </a:r>
          </a:p>
          <a:p>
            <a:r>
              <a:rPr lang="es-MX" sz="2400" dirty="0" smtClean="0"/>
              <a:t>V</a:t>
            </a:r>
          </a:p>
          <a:p>
            <a:r>
              <a:rPr lang="es-MX" sz="2400" dirty="0" smtClean="0"/>
              <a:t>I</a:t>
            </a:r>
          </a:p>
          <a:p>
            <a:r>
              <a:rPr lang="es-MX" sz="2400" dirty="0" smtClean="0"/>
              <a:t>D</a:t>
            </a:r>
          </a:p>
          <a:p>
            <a:r>
              <a:rPr lang="es-MX" sz="2400" dirty="0" smtClean="0"/>
              <a:t>E</a:t>
            </a:r>
          </a:p>
          <a:p>
            <a:r>
              <a:rPr lang="es-MX" sz="2400" dirty="0" smtClean="0"/>
              <a:t>N</a:t>
            </a:r>
          </a:p>
          <a:p>
            <a:r>
              <a:rPr lang="es-MX" sz="2400" dirty="0" smtClean="0"/>
              <a:t>C</a:t>
            </a:r>
          </a:p>
          <a:p>
            <a:r>
              <a:rPr lang="es-MX" sz="2400" dirty="0" smtClean="0"/>
              <a:t>I</a:t>
            </a:r>
          </a:p>
          <a:p>
            <a:r>
              <a:rPr lang="es-MX" sz="2400" dirty="0" smtClean="0"/>
              <a:t>A</a:t>
            </a:r>
          </a:p>
          <a:p>
            <a:endParaRPr lang="es-MX" sz="2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8122" t="20625" r="40413" b="34183"/>
          <a:stretch/>
        </p:blipFill>
        <p:spPr>
          <a:xfrm>
            <a:off x="3577884" y="1842868"/>
            <a:ext cx="6696221" cy="330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145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72529" y="1716258"/>
            <a:ext cx="1448974" cy="3423005"/>
          </a:xfrm>
        </p:spPr>
        <p:txBody>
          <a:bodyPr/>
          <a:lstStyle/>
          <a:p>
            <a:r>
              <a:rPr lang="es-MX" sz="2800" dirty="0" smtClean="0"/>
              <a:t>R</a:t>
            </a:r>
          </a:p>
          <a:p>
            <a:r>
              <a:rPr lang="es-MX" sz="2800" dirty="0" smtClean="0"/>
              <a:t>Ù</a:t>
            </a:r>
          </a:p>
          <a:p>
            <a:r>
              <a:rPr lang="es-MX" sz="2800" dirty="0" smtClean="0"/>
              <a:t>B</a:t>
            </a:r>
          </a:p>
          <a:p>
            <a:r>
              <a:rPr lang="es-MX" sz="2800" dirty="0" smtClean="0"/>
              <a:t>R</a:t>
            </a:r>
          </a:p>
          <a:p>
            <a:r>
              <a:rPr lang="es-MX" sz="2800" dirty="0" smtClean="0"/>
              <a:t>I</a:t>
            </a:r>
          </a:p>
          <a:p>
            <a:r>
              <a:rPr lang="es-MX" sz="2800" dirty="0" smtClean="0"/>
              <a:t>C</a:t>
            </a:r>
          </a:p>
          <a:p>
            <a:r>
              <a:rPr lang="es-MX" sz="2800" dirty="0" smtClean="0"/>
              <a:t>A</a:t>
            </a:r>
          </a:p>
          <a:p>
            <a:endParaRPr lang="es-MX" dirty="0"/>
          </a:p>
        </p:txBody>
      </p:sp>
      <p:pic>
        <p:nvPicPr>
          <p:cNvPr id="4" name="Imagen 3" descr="https://lh3.googleusercontent.com/taab6NZA2ai8xZWjNKpJ4dKtkyCVQ8FCWkHC8GGKQUWhYTErxAvtytiKqDXT2Dfcul_84bVXjIoac2T3zzLhEuLzmccjmf8gVPfX-XCZncADDb1LuVPkCo7vcf--m1o8Fu68kx05Vr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573" y="1223888"/>
            <a:ext cx="5404999" cy="46142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13299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12</TotalTime>
  <Words>30</Words>
  <Application>Microsoft Office PowerPoint</Application>
  <PresentationFormat>Panorámica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Century Gothic</vt:lpstr>
      <vt:lpstr>Garamond</vt:lpstr>
      <vt:lpstr>Savon</vt:lpstr>
      <vt:lpstr>Escuela NORMAL DE EDUCACIÒN PRRESCOLAR.  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EDUCACIÒN PRRESCOLAR.  </dc:title>
  <dc:creator>gabriel de la garza</dc:creator>
  <cp:lastModifiedBy>gabriel de la garza</cp:lastModifiedBy>
  <cp:revision>2</cp:revision>
  <dcterms:created xsi:type="dcterms:W3CDTF">2021-03-27T19:24:53Z</dcterms:created>
  <dcterms:modified xsi:type="dcterms:W3CDTF">2021-03-27T19:37:09Z</dcterms:modified>
</cp:coreProperties>
</file>