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4" r:id="rId1"/>
  </p:sldMasterIdLst>
  <p:notesMasterIdLst>
    <p:notesMasterId r:id="rId4"/>
  </p:notesMasterIdLst>
  <p:sldIdLst>
    <p:sldId id="256" r:id="rId2"/>
    <p:sldId id="280" r:id="rId3"/>
  </p:sldIdLst>
  <p:sldSz cx="9144000" cy="5143500" type="screen16x9"/>
  <p:notesSz cx="6858000" cy="9144000"/>
  <p:embeddedFontLst>
    <p:embeddedFont>
      <p:font typeface="Abadi" panose="020B0604020104020204" pitchFamily="34" charset="0"/>
      <p:regular r:id="rId5"/>
    </p:embeddedFont>
    <p:embeddedFont>
      <p:font typeface="Lato" panose="020B0604020202020204" charset="0"/>
      <p:regular r:id="rId6"/>
      <p:bold r:id="rId7"/>
      <p:italic r:id="rId8"/>
      <p:boldItalic r:id="rId9"/>
    </p:embeddedFont>
    <p:embeddedFont>
      <p:font typeface="Pompiere" panose="020B0604020202020204" charset="0"/>
      <p:regular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B81C8CB-481E-44C4-96F7-7A4F44AFEB90}">
  <a:tblStyle styleId="{5B81C8CB-481E-44C4-96F7-7A4F44AFEB9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9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presProps" Target="presProps.xml"/><Relationship Id="rId5" Type="http://schemas.openxmlformats.org/officeDocument/2006/relationships/font" Target="fonts/font1.fntdata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" name="Google Shape;833;g9d75e17901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4" name="Google Shape;834;g9d75e17901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aticon.com/" TargetMode="External"/><Relationship Id="rId2" Type="http://schemas.openxmlformats.org/officeDocument/2006/relationships/hyperlink" Target="https://slidesgo.com/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freepik.com/" TargetMode="Externa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503300" y="1900025"/>
            <a:ext cx="4137300" cy="170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941300" y="3601625"/>
            <a:ext cx="5261400" cy="43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 rot="10800000">
            <a:off x="-2" y="1"/>
            <a:ext cx="2501209" cy="2162717"/>
          </a:xfrm>
          <a:custGeom>
            <a:avLst/>
            <a:gdLst/>
            <a:ahLst/>
            <a:cxnLst/>
            <a:rect l="l" t="t" r="r" b="b"/>
            <a:pathLst>
              <a:path w="48747" h="42150" extrusionOk="0">
                <a:moveTo>
                  <a:pt x="45884" y="1"/>
                </a:moveTo>
                <a:cubicBezTo>
                  <a:pt x="43565" y="1"/>
                  <a:pt x="41302" y="541"/>
                  <a:pt x="39541" y="1993"/>
                </a:cubicBezTo>
                <a:cubicBezTo>
                  <a:pt x="35284" y="5532"/>
                  <a:pt x="35848" y="12507"/>
                  <a:pt x="32079" y="16558"/>
                </a:cubicBezTo>
                <a:cubicBezTo>
                  <a:pt x="29249" y="19594"/>
                  <a:pt x="24774" y="20171"/>
                  <a:pt x="20534" y="20171"/>
                </a:cubicBezTo>
                <a:cubicBezTo>
                  <a:pt x="20010" y="20171"/>
                  <a:pt x="19489" y="20162"/>
                  <a:pt x="18976" y="20148"/>
                </a:cubicBezTo>
                <a:cubicBezTo>
                  <a:pt x="17946" y="20120"/>
                  <a:pt x="16895" y="20090"/>
                  <a:pt x="15842" y="20090"/>
                </a:cubicBezTo>
                <a:cubicBezTo>
                  <a:pt x="12101" y="20090"/>
                  <a:pt x="8344" y="20477"/>
                  <a:pt x="5462" y="22738"/>
                </a:cubicBezTo>
                <a:cubicBezTo>
                  <a:pt x="3719" y="24123"/>
                  <a:pt x="2488" y="26097"/>
                  <a:pt x="1693" y="28174"/>
                </a:cubicBezTo>
                <a:cubicBezTo>
                  <a:pt x="0" y="32713"/>
                  <a:pt x="180" y="37739"/>
                  <a:pt x="2206" y="42149"/>
                </a:cubicBezTo>
                <a:lnTo>
                  <a:pt x="48746" y="42149"/>
                </a:lnTo>
                <a:lnTo>
                  <a:pt x="48746" y="250"/>
                </a:lnTo>
                <a:cubicBezTo>
                  <a:pt x="47804" y="93"/>
                  <a:pt x="46839" y="1"/>
                  <a:pt x="4588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197288" y="2678578"/>
            <a:ext cx="1220170" cy="1922041"/>
            <a:chOff x="197288" y="2678578"/>
            <a:chExt cx="1220170" cy="1922041"/>
          </a:xfrm>
        </p:grpSpPr>
        <p:sp>
          <p:nvSpPr>
            <p:cNvPr id="13" name="Google Shape;13;p2"/>
            <p:cNvSpPr/>
            <p:nvPr/>
          </p:nvSpPr>
          <p:spPr>
            <a:xfrm>
              <a:off x="197288" y="3755754"/>
              <a:ext cx="945928" cy="844864"/>
            </a:xfrm>
            <a:custGeom>
              <a:avLst/>
              <a:gdLst/>
              <a:ahLst/>
              <a:cxnLst/>
              <a:rect l="l" t="t" r="r" b="b"/>
              <a:pathLst>
                <a:path w="8873" h="7925" fill="none" extrusionOk="0">
                  <a:moveTo>
                    <a:pt x="6411" y="7924"/>
                  </a:moveTo>
                  <a:lnTo>
                    <a:pt x="1026" y="3873"/>
                  </a:lnTo>
                  <a:cubicBezTo>
                    <a:pt x="180" y="3232"/>
                    <a:pt x="0" y="2052"/>
                    <a:pt x="641" y="1206"/>
                  </a:cubicBezTo>
                  <a:lnTo>
                    <a:pt x="795" y="1001"/>
                  </a:lnTo>
                  <a:cubicBezTo>
                    <a:pt x="1436" y="154"/>
                    <a:pt x="2616" y="1"/>
                    <a:pt x="3462" y="616"/>
                  </a:cubicBezTo>
                  <a:lnTo>
                    <a:pt x="8872" y="4668"/>
                  </a:lnTo>
                  <a:lnTo>
                    <a:pt x="8462" y="5206"/>
                  </a:lnTo>
                  <a:cubicBezTo>
                    <a:pt x="7770" y="6129"/>
                    <a:pt x="6462" y="6309"/>
                    <a:pt x="5565" y="5616"/>
                  </a:cubicBezTo>
                  <a:lnTo>
                    <a:pt x="2616" y="3411"/>
                  </a:lnTo>
                  <a:cubicBezTo>
                    <a:pt x="2308" y="3180"/>
                    <a:pt x="2257" y="2770"/>
                    <a:pt x="2488" y="2488"/>
                  </a:cubicBezTo>
                  <a:lnTo>
                    <a:pt x="2667" y="2231"/>
                  </a:lnTo>
                  <a:cubicBezTo>
                    <a:pt x="2898" y="1924"/>
                    <a:pt x="3308" y="1872"/>
                    <a:pt x="3590" y="2078"/>
                  </a:cubicBezTo>
                  <a:lnTo>
                    <a:pt x="5821" y="3770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256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373105">
              <a:off x="344493" y="2829253"/>
              <a:ext cx="945918" cy="844855"/>
            </a:xfrm>
            <a:custGeom>
              <a:avLst/>
              <a:gdLst/>
              <a:ahLst/>
              <a:cxnLst/>
              <a:rect l="l" t="t" r="r" b="b"/>
              <a:pathLst>
                <a:path w="8873" h="7925" fill="none" extrusionOk="0">
                  <a:moveTo>
                    <a:pt x="6411" y="7924"/>
                  </a:moveTo>
                  <a:lnTo>
                    <a:pt x="1026" y="3873"/>
                  </a:lnTo>
                  <a:cubicBezTo>
                    <a:pt x="180" y="3232"/>
                    <a:pt x="0" y="2052"/>
                    <a:pt x="641" y="1206"/>
                  </a:cubicBezTo>
                  <a:lnTo>
                    <a:pt x="795" y="1001"/>
                  </a:lnTo>
                  <a:cubicBezTo>
                    <a:pt x="1436" y="154"/>
                    <a:pt x="2616" y="1"/>
                    <a:pt x="3462" y="616"/>
                  </a:cubicBezTo>
                  <a:lnTo>
                    <a:pt x="8872" y="4668"/>
                  </a:lnTo>
                  <a:lnTo>
                    <a:pt x="8462" y="5206"/>
                  </a:lnTo>
                  <a:cubicBezTo>
                    <a:pt x="7770" y="6129"/>
                    <a:pt x="6462" y="6309"/>
                    <a:pt x="5565" y="5616"/>
                  </a:cubicBezTo>
                  <a:lnTo>
                    <a:pt x="2616" y="3411"/>
                  </a:lnTo>
                  <a:cubicBezTo>
                    <a:pt x="2308" y="3180"/>
                    <a:pt x="2257" y="2770"/>
                    <a:pt x="2488" y="2488"/>
                  </a:cubicBezTo>
                  <a:lnTo>
                    <a:pt x="2667" y="2231"/>
                  </a:lnTo>
                  <a:cubicBezTo>
                    <a:pt x="2898" y="1924"/>
                    <a:pt x="3308" y="1872"/>
                    <a:pt x="3590" y="2078"/>
                  </a:cubicBezTo>
                  <a:lnTo>
                    <a:pt x="5821" y="3770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256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" name="Google Shape;15;p2"/>
          <p:cNvSpPr/>
          <p:nvPr/>
        </p:nvSpPr>
        <p:spPr>
          <a:xfrm>
            <a:off x="8632900" y="329525"/>
            <a:ext cx="120600" cy="120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1433450" y="3811050"/>
            <a:ext cx="120600" cy="120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3847100" y="357825"/>
            <a:ext cx="222000" cy="221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7958850" y="4039625"/>
            <a:ext cx="236400" cy="236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1" name="Google Shape;81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2" name="Google Shape;82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1"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5"/>
          <p:cNvSpPr/>
          <p:nvPr/>
        </p:nvSpPr>
        <p:spPr>
          <a:xfrm rot="-152789" flipH="1">
            <a:off x="3833555" y="423896"/>
            <a:ext cx="5455788" cy="49116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25"/>
          <p:cNvSpPr txBox="1">
            <a:spLocks noGrp="1"/>
          </p:cNvSpPr>
          <p:nvPr>
            <p:ph type="title"/>
          </p:nvPr>
        </p:nvSpPr>
        <p:spPr>
          <a:xfrm>
            <a:off x="4112600" y="827425"/>
            <a:ext cx="3956100" cy="77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5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46" name="Google Shape;246;p25"/>
          <p:cNvSpPr txBox="1">
            <a:spLocks noGrp="1"/>
          </p:cNvSpPr>
          <p:nvPr>
            <p:ph type="subTitle" idx="1"/>
          </p:nvPr>
        </p:nvSpPr>
        <p:spPr>
          <a:xfrm>
            <a:off x="4112600" y="1604125"/>
            <a:ext cx="3956100" cy="114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47" name="Google Shape;247;p25"/>
          <p:cNvSpPr/>
          <p:nvPr/>
        </p:nvSpPr>
        <p:spPr>
          <a:xfrm flipH="1">
            <a:off x="3" y="3834322"/>
            <a:ext cx="1514082" cy="1309179"/>
          </a:xfrm>
          <a:custGeom>
            <a:avLst/>
            <a:gdLst/>
            <a:ahLst/>
            <a:cxnLst/>
            <a:rect l="l" t="t" r="r" b="b"/>
            <a:pathLst>
              <a:path w="48747" h="42150" extrusionOk="0">
                <a:moveTo>
                  <a:pt x="45884" y="1"/>
                </a:moveTo>
                <a:cubicBezTo>
                  <a:pt x="43565" y="1"/>
                  <a:pt x="41302" y="541"/>
                  <a:pt x="39541" y="1993"/>
                </a:cubicBezTo>
                <a:cubicBezTo>
                  <a:pt x="35284" y="5532"/>
                  <a:pt x="35848" y="12507"/>
                  <a:pt x="32079" y="16558"/>
                </a:cubicBezTo>
                <a:cubicBezTo>
                  <a:pt x="29249" y="19594"/>
                  <a:pt x="24774" y="20171"/>
                  <a:pt x="20534" y="20171"/>
                </a:cubicBezTo>
                <a:cubicBezTo>
                  <a:pt x="20010" y="20171"/>
                  <a:pt x="19489" y="20162"/>
                  <a:pt x="18976" y="20148"/>
                </a:cubicBezTo>
                <a:cubicBezTo>
                  <a:pt x="17946" y="20120"/>
                  <a:pt x="16895" y="20090"/>
                  <a:pt x="15842" y="20090"/>
                </a:cubicBezTo>
                <a:cubicBezTo>
                  <a:pt x="12101" y="20090"/>
                  <a:pt x="8344" y="20477"/>
                  <a:pt x="5462" y="22738"/>
                </a:cubicBezTo>
                <a:cubicBezTo>
                  <a:pt x="3719" y="24123"/>
                  <a:pt x="2488" y="26097"/>
                  <a:pt x="1693" y="28174"/>
                </a:cubicBezTo>
                <a:cubicBezTo>
                  <a:pt x="0" y="32713"/>
                  <a:pt x="180" y="37739"/>
                  <a:pt x="2206" y="42149"/>
                </a:cubicBezTo>
                <a:lnTo>
                  <a:pt x="48746" y="42149"/>
                </a:lnTo>
                <a:lnTo>
                  <a:pt x="48746" y="250"/>
                </a:lnTo>
                <a:cubicBezTo>
                  <a:pt x="47804" y="93"/>
                  <a:pt x="46839" y="1"/>
                  <a:pt x="4588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25"/>
          <p:cNvSpPr/>
          <p:nvPr/>
        </p:nvSpPr>
        <p:spPr>
          <a:xfrm>
            <a:off x="2719325" y="230100"/>
            <a:ext cx="382500" cy="382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25"/>
          <p:cNvSpPr/>
          <p:nvPr/>
        </p:nvSpPr>
        <p:spPr>
          <a:xfrm>
            <a:off x="2533863" y="4603950"/>
            <a:ext cx="173400" cy="173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25"/>
          <p:cNvSpPr/>
          <p:nvPr/>
        </p:nvSpPr>
        <p:spPr>
          <a:xfrm>
            <a:off x="322600" y="2829025"/>
            <a:ext cx="101400" cy="101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25"/>
          <p:cNvSpPr txBox="1"/>
          <p:nvPr/>
        </p:nvSpPr>
        <p:spPr>
          <a:xfrm>
            <a:off x="4683500" y="3572625"/>
            <a:ext cx="3385200" cy="67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CREDITS</a:t>
            </a:r>
            <a:r>
              <a:rPr lang="en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: This presentation template was created by </a:t>
            </a:r>
            <a:r>
              <a:rPr lang="en" sz="1200" b="1">
                <a:solidFill>
                  <a:schemeClr val="lt1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200" b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,</a:t>
            </a:r>
            <a:r>
              <a:rPr lang="en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including icons by </a:t>
            </a:r>
            <a:r>
              <a:rPr lang="en" sz="1200" b="1">
                <a:solidFill>
                  <a:schemeClr val="lt1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and infographics &amp; images by </a:t>
            </a:r>
            <a:r>
              <a:rPr lang="en" sz="1200" b="1">
                <a:solidFill>
                  <a:schemeClr val="lt1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.</a:t>
            </a:r>
            <a:endParaRPr sz="1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_1"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6"/>
          <p:cNvSpPr/>
          <p:nvPr/>
        </p:nvSpPr>
        <p:spPr>
          <a:xfrm flipH="1">
            <a:off x="3" y="3834322"/>
            <a:ext cx="1514082" cy="1309179"/>
          </a:xfrm>
          <a:custGeom>
            <a:avLst/>
            <a:gdLst/>
            <a:ahLst/>
            <a:cxnLst/>
            <a:rect l="l" t="t" r="r" b="b"/>
            <a:pathLst>
              <a:path w="48747" h="42150" extrusionOk="0">
                <a:moveTo>
                  <a:pt x="45884" y="1"/>
                </a:moveTo>
                <a:cubicBezTo>
                  <a:pt x="43565" y="1"/>
                  <a:pt x="41302" y="541"/>
                  <a:pt x="39541" y="1993"/>
                </a:cubicBezTo>
                <a:cubicBezTo>
                  <a:pt x="35284" y="5532"/>
                  <a:pt x="35848" y="12507"/>
                  <a:pt x="32079" y="16558"/>
                </a:cubicBezTo>
                <a:cubicBezTo>
                  <a:pt x="29249" y="19594"/>
                  <a:pt x="24774" y="20171"/>
                  <a:pt x="20534" y="20171"/>
                </a:cubicBezTo>
                <a:cubicBezTo>
                  <a:pt x="20010" y="20171"/>
                  <a:pt x="19489" y="20162"/>
                  <a:pt x="18976" y="20148"/>
                </a:cubicBezTo>
                <a:cubicBezTo>
                  <a:pt x="17946" y="20120"/>
                  <a:pt x="16895" y="20090"/>
                  <a:pt x="15842" y="20090"/>
                </a:cubicBezTo>
                <a:cubicBezTo>
                  <a:pt x="12101" y="20090"/>
                  <a:pt x="8344" y="20477"/>
                  <a:pt x="5462" y="22738"/>
                </a:cubicBezTo>
                <a:cubicBezTo>
                  <a:pt x="3719" y="24123"/>
                  <a:pt x="2488" y="26097"/>
                  <a:pt x="1693" y="28174"/>
                </a:cubicBezTo>
                <a:cubicBezTo>
                  <a:pt x="0" y="32713"/>
                  <a:pt x="180" y="37739"/>
                  <a:pt x="2206" y="42149"/>
                </a:cubicBezTo>
                <a:lnTo>
                  <a:pt x="48746" y="42149"/>
                </a:lnTo>
                <a:lnTo>
                  <a:pt x="48746" y="250"/>
                </a:lnTo>
                <a:cubicBezTo>
                  <a:pt x="47804" y="93"/>
                  <a:pt x="46839" y="1"/>
                  <a:pt x="4588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6"/>
          <p:cNvSpPr/>
          <p:nvPr/>
        </p:nvSpPr>
        <p:spPr>
          <a:xfrm>
            <a:off x="2719325" y="230100"/>
            <a:ext cx="382500" cy="382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6"/>
          <p:cNvSpPr/>
          <p:nvPr/>
        </p:nvSpPr>
        <p:spPr>
          <a:xfrm>
            <a:off x="2533863" y="4603950"/>
            <a:ext cx="173400" cy="173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26"/>
          <p:cNvSpPr/>
          <p:nvPr/>
        </p:nvSpPr>
        <p:spPr>
          <a:xfrm>
            <a:off x="322600" y="2829025"/>
            <a:ext cx="101400" cy="101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246950"/>
            <a:ext cx="7717500" cy="3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○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■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○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■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○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■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5" r:id="rId2"/>
    <p:sldLayoutId id="2147483658" r:id="rId3"/>
    <p:sldLayoutId id="2147483671" r:id="rId4"/>
    <p:sldLayoutId id="2147483672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9"/>
          <p:cNvSpPr/>
          <p:nvPr/>
        </p:nvSpPr>
        <p:spPr>
          <a:xfrm rot="-475456">
            <a:off x="2165185" y="570743"/>
            <a:ext cx="5503250" cy="45199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8" name="Google Shape;268;p29"/>
          <p:cNvGrpSpPr/>
          <p:nvPr/>
        </p:nvGrpSpPr>
        <p:grpSpPr>
          <a:xfrm>
            <a:off x="7546121" y="873735"/>
            <a:ext cx="1918327" cy="2967327"/>
            <a:chOff x="7546121" y="873735"/>
            <a:chExt cx="1918327" cy="2967327"/>
          </a:xfrm>
        </p:grpSpPr>
        <p:grpSp>
          <p:nvGrpSpPr>
            <p:cNvPr id="269" name="Google Shape;269;p29"/>
            <p:cNvGrpSpPr/>
            <p:nvPr/>
          </p:nvGrpSpPr>
          <p:grpSpPr>
            <a:xfrm>
              <a:off x="7546121" y="873735"/>
              <a:ext cx="847734" cy="1653022"/>
              <a:chOff x="5707511" y="544911"/>
              <a:chExt cx="312852" cy="610039"/>
            </a:xfrm>
          </p:grpSpPr>
          <p:sp>
            <p:nvSpPr>
              <p:cNvPr id="270" name="Google Shape;270;p29"/>
              <p:cNvSpPr/>
              <p:nvPr/>
            </p:nvSpPr>
            <p:spPr>
              <a:xfrm>
                <a:off x="5725335" y="544911"/>
                <a:ext cx="144227" cy="182978"/>
              </a:xfrm>
              <a:custGeom>
                <a:avLst/>
                <a:gdLst/>
                <a:ahLst/>
                <a:cxnLst/>
                <a:rect l="l" t="t" r="r" b="b"/>
                <a:pathLst>
                  <a:path w="3949" h="5010" extrusionOk="0">
                    <a:moveTo>
                      <a:pt x="636" y="1"/>
                    </a:moveTo>
                    <a:cubicBezTo>
                      <a:pt x="524" y="1"/>
                      <a:pt x="420" y="95"/>
                      <a:pt x="436" y="240"/>
                    </a:cubicBezTo>
                    <a:lnTo>
                      <a:pt x="231" y="2368"/>
                    </a:lnTo>
                    <a:lnTo>
                      <a:pt x="0" y="5009"/>
                    </a:lnTo>
                    <a:lnTo>
                      <a:pt x="1975" y="4368"/>
                    </a:lnTo>
                    <a:lnTo>
                      <a:pt x="3949" y="3753"/>
                    </a:lnTo>
                    <a:lnTo>
                      <a:pt x="2205" y="1727"/>
                    </a:lnTo>
                    <a:lnTo>
                      <a:pt x="821" y="111"/>
                    </a:lnTo>
                    <a:cubicBezTo>
                      <a:pt x="773" y="35"/>
                      <a:pt x="703" y="1"/>
                      <a:pt x="63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" name="Google Shape;271;p29"/>
              <p:cNvSpPr/>
              <p:nvPr/>
            </p:nvSpPr>
            <p:spPr>
              <a:xfrm>
                <a:off x="5707511" y="673510"/>
                <a:ext cx="312852" cy="481440"/>
              </a:xfrm>
              <a:custGeom>
                <a:avLst/>
                <a:gdLst/>
                <a:ahLst/>
                <a:cxnLst/>
                <a:rect l="l" t="t" r="r" b="b"/>
                <a:pathLst>
                  <a:path w="8566" h="13182" extrusionOk="0">
                    <a:moveTo>
                      <a:pt x="3565" y="1"/>
                    </a:moveTo>
                    <a:cubicBezTo>
                      <a:pt x="2488" y="52"/>
                      <a:pt x="1462" y="411"/>
                      <a:pt x="642" y="1078"/>
                    </a:cubicBezTo>
                    <a:cubicBezTo>
                      <a:pt x="283" y="1385"/>
                      <a:pt x="1" y="1668"/>
                      <a:pt x="78" y="1873"/>
                    </a:cubicBezTo>
                    <a:lnTo>
                      <a:pt x="3463" y="12386"/>
                    </a:lnTo>
                    <a:cubicBezTo>
                      <a:pt x="3595" y="12850"/>
                      <a:pt x="3976" y="13181"/>
                      <a:pt x="4325" y="13181"/>
                    </a:cubicBezTo>
                    <a:cubicBezTo>
                      <a:pt x="4381" y="13181"/>
                      <a:pt x="4435" y="13173"/>
                      <a:pt x="4488" y="13155"/>
                    </a:cubicBezTo>
                    <a:lnTo>
                      <a:pt x="7976" y="12027"/>
                    </a:lnTo>
                    <a:cubicBezTo>
                      <a:pt x="8360" y="11899"/>
                      <a:pt x="8565" y="11360"/>
                      <a:pt x="8360" y="10822"/>
                    </a:cubicBezTo>
                    <a:lnTo>
                      <a:pt x="5001" y="283"/>
                    </a:lnTo>
                    <a:cubicBezTo>
                      <a:pt x="4899" y="26"/>
                      <a:pt x="4232" y="1"/>
                      <a:pt x="356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" name="Google Shape;272;p29"/>
              <p:cNvSpPr/>
              <p:nvPr/>
            </p:nvSpPr>
            <p:spPr>
              <a:xfrm>
                <a:off x="5724385" y="727857"/>
                <a:ext cx="193898" cy="102117"/>
              </a:xfrm>
              <a:custGeom>
                <a:avLst/>
                <a:gdLst/>
                <a:ahLst/>
                <a:cxnLst/>
                <a:rect l="l" t="t" r="r" b="b"/>
                <a:pathLst>
                  <a:path w="5309" h="2796" extrusionOk="0">
                    <a:moveTo>
                      <a:pt x="4924" y="0"/>
                    </a:moveTo>
                    <a:lnTo>
                      <a:pt x="0" y="1590"/>
                    </a:lnTo>
                    <a:lnTo>
                      <a:pt x="385" y="2795"/>
                    </a:lnTo>
                    <a:lnTo>
                      <a:pt x="5308" y="1231"/>
                    </a:lnTo>
                    <a:lnTo>
                      <a:pt x="4924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" name="Google Shape;273;p29"/>
              <p:cNvSpPr/>
              <p:nvPr/>
            </p:nvSpPr>
            <p:spPr>
              <a:xfrm>
                <a:off x="5738776" y="769439"/>
                <a:ext cx="192948" cy="102117"/>
              </a:xfrm>
              <a:custGeom>
                <a:avLst/>
                <a:gdLst/>
                <a:ahLst/>
                <a:cxnLst/>
                <a:rect l="l" t="t" r="r" b="b"/>
                <a:pathLst>
                  <a:path w="5283" h="2796" extrusionOk="0">
                    <a:moveTo>
                      <a:pt x="4898" y="0"/>
                    </a:moveTo>
                    <a:lnTo>
                      <a:pt x="0" y="1590"/>
                    </a:lnTo>
                    <a:lnTo>
                      <a:pt x="385" y="2795"/>
                    </a:lnTo>
                    <a:lnTo>
                      <a:pt x="5282" y="1206"/>
                    </a:lnTo>
                    <a:lnTo>
                      <a:pt x="4898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" name="Google Shape;274;p29"/>
              <p:cNvSpPr/>
              <p:nvPr/>
            </p:nvSpPr>
            <p:spPr>
              <a:xfrm>
                <a:off x="5809594" y="991958"/>
                <a:ext cx="192985" cy="102117"/>
              </a:xfrm>
              <a:custGeom>
                <a:avLst/>
                <a:gdLst/>
                <a:ahLst/>
                <a:cxnLst/>
                <a:rect l="l" t="t" r="r" b="b"/>
                <a:pathLst>
                  <a:path w="5284" h="2796" extrusionOk="0">
                    <a:moveTo>
                      <a:pt x="4899" y="0"/>
                    </a:moveTo>
                    <a:lnTo>
                      <a:pt x="1" y="1590"/>
                    </a:lnTo>
                    <a:lnTo>
                      <a:pt x="386" y="2795"/>
                    </a:lnTo>
                    <a:lnTo>
                      <a:pt x="5283" y="1205"/>
                    </a:lnTo>
                    <a:lnTo>
                      <a:pt x="4899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5" name="Google Shape;275;p29"/>
            <p:cNvGrpSpPr/>
            <p:nvPr/>
          </p:nvGrpSpPr>
          <p:grpSpPr>
            <a:xfrm rot="2501542">
              <a:off x="8174333" y="2115451"/>
              <a:ext cx="847732" cy="1653017"/>
              <a:chOff x="5707511" y="544911"/>
              <a:chExt cx="312852" cy="610039"/>
            </a:xfrm>
          </p:grpSpPr>
          <p:sp>
            <p:nvSpPr>
              <p:cNvPr id="276" name="Google Shape;276;p29"/>
              <p:cNvSpPr/>
              <p:nvPr/>
            </p:nvSpPr>
            <p:spPr>
              <a:xfrm>
                <a:off x="5725335" y="544911"/>
                <a:ext cx="144227" cy="182978"/>
              </a:xfrm>
              <a:custGeom>
                <a:avLst/>
                <a:gdLst/>
                <a:ahLst/>
                <a:cxnLst/>
                <a:rect l="l" t="t" r="r" b="b"/>
                <a:pathLst>
                  <a:path w="3949" h="5010" extrusionOk="0">
                    <a:moveTo>
                      <a:pt x="636" y="1"/>
                    </a:moveTo>
                    <a:cubicBezTo>
                      <a:pt x="524" y="1"/>
                      <a:pt x="420" y="95"/>
                      <a:pt x="436" y="240"/>
                    </a:cubicBezTo>
                    <a:lnTo>
                      <a:pt x="231" y="2368"/>
                    </a:lnTo>
                    <a:lnTo>
                      <a:pt x="0" y="5009"/>
                    </a:lnTo>
                    <a:lnTo>
                      <a:pt x="1975" y="4368"/>
                    </a:lnTo>
                    <a:lnTo>
                      <a:pt x="3949" y="3753"/>
                    </a:lnTo>
                    <a:lnTo>
                      <a:pt x="2205" y="1727"/>
                    </a:lnTo>
                    <a:lnTo>
                      <a:pt x="821" y="111"/>
                    </a:lnTo>
                    <a:cubicBezTo>
                      <a:pt x="773" y="35"/>
                      <a:pt x="703" y="1"/>
                      <a:pt x="63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" name="Google Shape;277;p29"/>
              <p:cNvSpPr/>
              <p:nvPr/>
            </p:nvSpPr>
            <p:spPr>
              <a:xfrm>
                <a:off x="5707511" y="673510"/>
                <a:ext cx="312852" cy="481440"/>
              </a:xfrm>
              <a:custGeom>
                <a:avLst/>
                <a:gdLst/>
                <a:ahLst/>
                <a:cxnLst/>
                <a:rect l="l" t="t" r="r" b="b"/>
                <a:pathLst>
                  <a:path w="8566" h="13182" extrusionOk="0">
                    <a:moveTo>
                      <a:pt x="3565" y="1"/>
                    </a:moveTo>
                    <a:cubicBezTo>
                      <a:pt x="2488" y="52"/>
                      <a:pt x="1462" y="411"/>
                      <a:pt x="642" y="1078"/>
                    </a:cubicBezTo>
                    <a:cubicBezTo>
                      <a:pt x="283" y="1385"/>
                      <a:pt x="1" y="1668"/>
                      <a:pt x="78" y="1873"/>
                    </a:cubicBezTo>
                    <a:lnTo>
                      <a:pt x="3463" y="12386"/>
                    </a:lnTo>
                    <a:cubicBezTo>
                      <a:pt x="3595" y="12850"/>
                      <a:pt x="3976" y="13181"/>
                      <a:pt x="4325" y="13181"/>
                    </a:cubicBezTo>
                    <a:cubicBezTo>
                      <a:pt x="4381" y="13181"/>
                      <a:pt x="4435" y="13173"/>
                      <a:pt x="4488" y="13155"/>
                    </a:cubicBezTo>
                    <a:lnTo>
                      <a:pt x="7976" y="12027"/>
                    </a:lnTo>
                    <a:cubicBezTo>
                      <a:pt x="8360" y="11899"/>
                      <a:pt x="8565" y="11360"/>
                      <a:pt x="8360" y="10822"/>
                    </a:cubicBezTo>
                    <a:lnTo>
                      <a:pt x="5001" y="283"/>
                    </a:lnTo>
                    <a:cubicBezTo>
                      <a:pt x="4899" y="26"/>
                      <a:pt x="4232" y="1"/>
                      <a:pt x="356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" name="Google Shape;278;p29"/>
              <p:cNvSpPr/>
              <p:nvPr/>
            </p:nvSpPr>
            <p:spPr>
              <a:xfrm>
                <a:off x="5724385" y="727857"/>
                <a:ext cx="193898" cy="102117"/>
              </a:xfrm>
              <a:custGeom>
                <a:avLst/>
                <a:gdLst/>
                <a:ahLst/>
                <a:cxnLst/>
                <a:rect l="l" t="t" r="r" b="b"/>
                <a:pathLst>
                  <a:path w="5309" h="2796" extrusionOk="0">
                    <a:moveTo>
                      <a:pt x="4924" y="0"/>
                    </a:moveTo>
                    <a:lnTo>
                      <a:pt x="0" y="1590"/>
                    </a:lnTo>
                    <a:lnTo>
                      <a:pt x="385" y="2795"/>
                    </a:lnTo>
                    <a:lnTo>
                      <a:pt x="5308" y="1231"/>
                    </a:lnTo>
                    <a:lnTo>
                      <a:pt x="4924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" name="Google Shape;279;p29"/>
              <p:cNvSpPr/>
              <p:nvPr/>
            </p:nvSpPr>
            <p:spPr>
              <a:xfrm>
                <a:off x="5738776" y="769439"/>
                <a:ext cx="192948" cy="102117"/>
              </a:xfrm>
              <a:custGeom>
                <a:avLst/>
                <a:gdLst/>
                <a:ahLst/>
                <a:cxnLst/>
                <a:rect l="l" t="t" r="r" b="b"/>
                <a:pathLst>
                  <a:path w="5283" h="2796" extrusionOk="0">
                    <a:moveTo>
                      <a:pt x="4898" y="0"/>
                    </a:moveTo>
                    <a:lnTo>
                      <a:pt x="0" y="1590"/>
                    </a:lnTo>
                    <a:lnTo>
                      <a:pt x="385" y="2795"/>
                    </a:lnTo>
                    <a:lnTo>
                      <a:pt x="5282" y="1206"/>
                    </a:lnTo>
                    <a:lnTo>
                      <a:pt x="4898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" name="Google Shape;280;p29"/>
              <p:cNvSpPr/>
              <p:nvPr/>
            </p:nvSpPr>
            <p:spPr>
              <a:xfrm>
                <a:off x="5809594" y="991958"/>
                <a:ext cx="192985" cy="102117"/>
              </a:xfrm>
              <a:custGeom>
                <a:avLst/>
                <a:gdLst/>
                <a:ahLst/>
                <a:cxnLst/>
                <a:rect l="l" t="t" r="r" b="b"/>
                <a:pathLst>
                  <a:path w="5284" h="2796" extrusionOk="0">
                    <a:moveTo>
                      <a:pt x="4899" y="0"/>
                    </a:moveTo>
                    <a:lnTo>
                      <a:pt x="1" y="1590"/>
                    </a:lnTo>
                    <a:lnTo>
                      <a:pt x="386" y="2795"/>
                    </a:lnTo>
                    <a:lnTo>
                      <a:pt x="5283" y="1205"/>
                    </a:lnTo>
                    <a:lnTo>
                      <a:pt x="4899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69DEE467-0A9B-48AF-A427-1C3938E3A86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762" b="10235"/>
          <a:stretch/>
        </p:blipFill>
        <p:spPr>
          <a:xfrm rot="21081935">
            <a:off x="2472250" y="1140194"/>
            <a:ext cx="4832883" cy="3575292"/>
          </a:xfrm>
          <a:prstGeom prst="rect">
            <a:avLst/>
          </a:prstGeom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id="{BF21D188-531F-4346-83EA-3A12CC544728}"/>
              </a:ext>
            </a:extLst>
          </p:cNvPr>
          <p:cNvSpPr txBox="1"/>
          <p:nvPr/>
        </p:nvSpPr>
        <p:spPr>
          <a:xfrm>
            <a:off x="111292" y="147666"/>
            <a:ext cx="3953932" cy="120032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badi" panose="020B0604020104020204" pitchFamily="34" charset="0"/>
              </a:rPr>
              <a:t>Daniela Guadalupe López Rocha.</a:t>
            </a:r>
          </a:p>
          <a:p>
            <a:r>
              <a:rPr lang="es-MX" sz="2400" dirty="0">
                <a:latin typeface="Abadi" panose="020B0604020104020204" pitchFamily="34" charset="0"/>
              </a:rPr>
              <a:t>Jessica Anahí Ochoa Ramos</a:t>
            </a:r>
            <a:r>
              <a:rPr lang="es-MX" sz="1600" dirty="0">
                <a:latin typeface="Abadi" panose="020B0604020104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9" name="Google Shape;839;p53"/>
          <p:cNvGrpSpPr/>
          <p:nvPr/>
        </p:nvGrpSpPr>
        <p:grpSpPr>
          <a:xfrm>
            <a:off x="-130360" y="0"/>
            <a:ext cx="4053987" cy="4388953"/>
            <a:chOff x="-460866" y="-101362"/>
            <a:chExt cx="4053987" cy="4388953"/>
          </a:xfrm>
        </p:grpSpPr>
        <p:grpSp>
          <p:nvGrpSpPr>
            <p:cNvPr id="840" name="Google Shape;840;p53"/>
            <p:cNvGrpSpPr/>
            <p:nvPr/>
          </p:nvGrpSpPr>
          <p:grpSpPr>
            <a:xfrm rot="7176856">
              <a:off x="1605549" y="562907"/>
              <a:ext cx="847721" cy="1652996"/>
              <a:chOff x="5707511" y="544911"/>
              <a:chExt cx="312852" cy="610039"/>
            </a:xfrm>
          </p:grpSpPr>
          <p:sp>
            <p:nvSpPr>
              <p:cNvPr id="841" name="Google Shape;841;p53"/>
              <p:cNvSpPr/>
              <p:nvPr/>
            </p:nvSpPr>
            <p:spPr>
              <a:xfrm>
                <a:off x="5725335" y="544911"/>
                <a:ext cx="144227" cy="182978"/>
              </a:xfrm>
              <a:custGeom>
                <a:avLst/>
                <a:gdLst/>
                <a:ahLst/>
                <a:cxnLst/>
                <a:rect l="l" t="t" r="r" b="b"/>
                <a:pathLst>
                  <a:path w="3949" h="5010" extrusionOk="0">
                    <a:moveTo>
                      <a:pt x="636" y="1"/>
                    </a:moveTo>
                    <a:cubicBezTo>
                      <a:pt x="524" y="1"/>
                      <a:pt x="420" y="95"/>
                      <a:pt x="436" y="240"/>
                    </a:cubicBezTo>
                    <a:lnTo>
                      <a:pt x="231" y="2368"/>
                    </a:lnTo>
                    <a:lnTo>
                      <a:pt x="0" y="5009"/>
                    </a:lnTo>
                    <a:lnTo>
                      <a:pt x="1975" y="4368"/>
                    </a:lnTo>
                    <a:lnTo>
                      <a:pt x="3949" y="3753"/>
                    </a:lnTo>
                    <a:lnTo>
                      <a:pt x="2205" y="1727"/>
                    </a:lnTo>
                    <a:lnTo>
                      <a:pt x="821" y="111"/>
                    </a:lnTo>
                    <a:cubicBezTo>
                      <a:pt x="773" y="35"/>
                      <a:pt x="703" y="1"/>
                      <a:pt x="63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2" name="Google Shape;842;p53"/>
              <p:cNvSpPr/>
              <p:nvPr/>
            </p:nvSpPr>
            <p:spPr>
              <a:xfrm>
                <a:off x="5707511" y="673510"/>
                <a:ext cx="312852" cy="481440"/>
              </a:xfrm>
              <a:custGeom>
                <a:avLst/>
                <a:gdLst/>
                <a:ahLst/>
                <a:cxnLst/>
                <a:rect l="l" t="t" r="r" b="b"/>
                <a:pathLst>
                  <a:path w="8566" h="13182" extrusionOk="0">
                    <a:moveTo>
                      <a:pt x="3565" y="1"/>
                    </a:moveTo>
                    <a:cubicBezTo>
                      <a:pt x="2488" y="52"/>
                      <a:pt x="1462" y="411"/>
                      <a:pt x="642" y="1078"/>
                    </a:cubicBezTo>
                    <a:cubicBezTo>
                      <a:pt x="283" y="1385"/>
                      <a:pt x="1" y="1668"/>
                      <a:pt x="78" y="1873"/>
                    </a:cubicBezTo>
                    <a:lnTo>
                      <a:pt x="3463" y="12386"/>
                    </a:lnTo>
                    <a:cubicBezTo>
                      <a:pt x="3595" y="12850"/>
                      <a:pt x="3976" y="13181"/>
                      <a:pt x="4325" y="13181"/>
                    </a:cubicBezTo>
                    <a:cubicBezTo>
                      <a:pt x="4381" y="13181"/>
                      <a:pt x="4435" y="13173"/>
                      <a:pt x="4488" y="13155"/>
                    </a:cubicBezTo>
                    <a:lnTo>
                      <a:pt x="7976" y="12027"/>
                    </a:lnTo>
                    <a:cubicBezTo>
                      <a:pt x="8360" y="11899"/>
                      <a:pt x="8565" y="11360"/>
                      <a:pt x="8360" y="10822"/>
                    </a:cubicBezTo>
                    <a:lnTo>
                      <a:pt x="5001" y="283"/>
                    </a:lnTo>
                    <a:cubicBezTo>
                      <a:pt x="4899" y="26"/>
                      <a:pt x="4232" y="1"/>
                      <a:pt x="356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3" name="Google Shape;843;p53"/>
              <p:cNvSpPr/>
              <p:nvPr/>
            </p:nvSpPr>
            <p:spPr>
              <a:xfrm>
                <a:off x="5724385" y="727857"/>
                <a:ext cx="193898" cy="102117"/>
              </a:xfrm>
              <a:custGeom>
                <a:avLst/>
                <a:gdLst/>
                <a:ahLst/>
                <a:cxnLst/>
                <a:rect l="l" t="t" r="r" b="b"/>
                <a:pathLst>
                  <a:path w="5309" h="2796" extrusionOk="0">
                    <a:moveTo>
                      <a:pt x="4924" y="0"/>
                    </a:moveTo>
                    <a:lnTo>
                      <a:pt x="0" y="1590"/>
                    </a:lnTo>
                    <a:lnTo>
                      <a:pt x="385" y="2795"/>
                    </a:lnTo>
                    <a:lnTo>
                      <a:pt x="5308" y="1231"/>
                    </a:lnTo>
                    <a:lnTo>
                      <a:pt x="4924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4" name="Google Shape;844;p53"/>
              <p:cNvSpPr/>
              <p:nvPr/>
            </p:nvSpPr>
            <p:spPr>
              <a:xfrm>
                <a:off x="5738776" y="769439"/>
                <a:ext cx="192948" cy="102117"/>
              </a:xfrm>
              <a:custGeom>
                <a:avLst/>
                <a:gdLst/>
                <a:ahLst/>
                <a:cxnLst/>
                <a:rect l="l" t="t" r="r" b="b"/>
                <a:pathLst>
                  <a:path w="5283" h="2796" extrusionOk="0">
                    <a:moveTo>
                      <a:pt x="4898" y="0"/>
                    </a:moveTo>
                    <a:lnTo>
                      <a:pt x="0" y="1590"/>
                    </a:lnTo>
                    <a:lnTo>
                      <a:pt x="385" y="2795"/>
                    </a:lnTo>
                    <a:lnTo>
                      <a:pt x="5282" y="1206"/>
                    </a:lnTo>
                    <a:lnTo>
                      <a:pt x="4898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5" name="Google Shape;845;p53"/>
              <p:cNvSpPr/>
              <p:nvPr/>
            </p:nvSpPr>
            <p:spPr>
              <a:xfrm>
                <a:off x="5809594" y="991958"/>
                <a:ext cx="192985" cy="102117"/>
              </a:xfrm>
              <a:custGeom>
                <a:avLst/>
                <a:gdLst/>
                <a:ahLst/>
                <a:cxnLst/>
                <a:rect l="l" t="t" r="r" b="b"/>
                <a:pathLst>
                  <a:path w="5284" h="2796" extrusionOk="0">
                    <a:moveTo>
                      <a:pt x="4899" y="0"/>
                    </a:moveTo>
                    <a:lnTo>
                      <a:pt x="1" y="1590"/>
                    </a:lnTo>
                    <a:lnTo>
                      <a:pt x="386" y="2795"/>
                    </a:lnTo>
                    <a:lnTo>
                      <a:pt x="5283" y="1205"/>
                    </a:lnTo>
                    <a:lnTo>
                      <a:pt x="4899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46" name="Google Shape;846;p53"/>
            <p:cNvGrpSpPr/>
            <p:nvPr/>
          </p:nvGrpSpPr>
          <p:grpSpPr>
            <a:xfrm rot="-5400000">
              <a:off x="1082520" y="3161773"/>
              <a:ext cx="846492" cy="1405144"/>
              <a:chOff x="197288" y="2680499"/>
              <a:chExt cx="1156726" cy="1920120"/>
            </a:xfrm>
          </p:grpSpPr>
          <p:sp>
            <p:nvSpPr>
              <p:cNvPr id="847" name="Google Shape;847;p53"/>
              <p:cNvSpPr/>
              <p:nvPr/>
            </p:nvSpPr>
            <p:spPr>
              <a:xfrm>
                <a:off x="197288" y="3755754"/>
                <a:ext cx="945928" cy="844864"/>
              </a:xfrm>
              <a:custGeom>
                <a:avLst/>
                <a:gdLst/>
                <a:ahLst/>
                <a:cxnLst/>
                <a:rect l="l" t="t" r="r" b="b"/>
                <a:pathLst>
                  <a:path w="8873" h="7925" fill="none" extrusionOk="0">
                    <a:moveTo>
                      <a:pt x="6411" y="7924"/>
                    </a:moveTo>
                    <a:lnTo>
                      <a:pt x="1026" y="3873"/>
                    </a:lnTo>
                    <a:cubicBezTo>
                      <a:pt x="180" y="3232"/>
                      <a:pt x="0" y="2052"/>
                      <a:pt x="641" y="1206"/>
                    </a:cubicBezTo>
                    <a:lnTo>
                      <a:pt x="795" y="1001"/>
                    </a:lnTo>
                    <a:cubicBezTo>
                      <a:pt x="1436" y="154"/>
                      <a:pt x="2616" y="1"/>
                      <a:pt x="3462" y="616"/>
                    </a:cubicBezTo>
                    <a:lnTo>
                      <a:pt x="8872" y="4668"/>
                    </a:lnTo>
                    <a:lnTo>
                      <a:pt x="8462" y="5206"/>
                    </a:lnTo>
                    <a:cubicBezTo>
                      <a:pt x="7770" y="6129"/>
                      <a:pt x="6462" y="6309"/>
                      <a:pt x="5565" y="5616"/>
                    </a:cubicBezTo>
                    <a:lnTo>
                      <a:pt x="2616" y="3411"/>
                    </a:lnTo>
                    <a:cubicBezTo>
                      <a:pt x="2308" y="3180"/>
                      <a:pt x="2257" y="2770"/>
                      <a:pt x="2488" y="2488"/>
                    </a:cubicBezTo>
                    <a:lnTo>
                      <a:pt x="2667" y="2231"/>
                    </a:lnTo>
                    <a:cubicBezTo>
                      <a:pt x="2898" y="1924"/>
                      <a:pt x="3308" y="1872"/>
                      <a:pt x="3590" y="2078"/>
                    </a:cubicBezTo>
                    <a:lnTo>
                      <a:pt x="5821" y="3770"/>
                    </a:lnTo>
                  </a:path>
                </a:pathLst>
              </a:custGeom>
              <a:noFill/>
              <a:ln w="28575" cap="rnd" cmpd="sng">
                <a:solidFill>
                  <a:schemeClr val="dk1"/>
                </a:solidFill>
                <a:prstDash val="solid"/>
                <a:miter lim="25642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8" name="Google Shape;848;p53"/>
              <p:cNvSpPr/>
              <p:nvPr/>
            </p:nvSpPr>
            <p:spPr>
              <a:xfrm rot="4438647">
                <a:off x="344493" y="2829254"/>
                <a:ext cx="945918" cy="844855"/>
              </a:xfrm>
              <a:custGeom>
                <a:avLst/>
                <a:gdLst/>
                <a:ahLst/>
                <a:cxnLst/>
                <a:rect l="l" t="t" r="r" b="b"/>
                <a:pathLst>
                  <a:path w="8873" h="7925" fill="none" extrusionOk="0">
                    <a:moveTo>
                      <a:pt x="6411" y="7924"/>
                    </a:moveTo>
                    <a:lnTo>
                      <a:pt x="1026" y="3873"/>
                    </a:lnTo>
                    <a:cubicBezTo>
                      <a:pt x="180" y="3232"/>
                      <a:pt x="0" y="2052"/>
                      <a:pt x="641" y="1206"/>
                    </a:cubicBezTo>
                    <a:lnTo>
                      <a:pt x="795" y="1001"/>
                    </a:lnTo>
                    <a:cubicBezTo>
                      <a:pt x="1436" y="154"/>
                      <a:pt x="2616" y="1"/>
                      <a:pt x="3462" y="616"/>
                    </a:cubicBezTo>
                    <a:lnTo>
                      <a:pt x="8872" y="4668"/>
                    </a:lnTo>
                    <a:lnTo>
                      <a:pt x="8462" y="5206"/>
                    </a:lnTo>
                    <a:cubicBezTo>
                      <a:pt x="7770" y="6129"/>
                      <a:pt x="6462" y="6309"/>
                      <a:pt x="5565" y="5616"/>
                    </a:cubicBezTo>
                    <a:lnTo>
                      <a:pt x="2616" y="3411"/>
                    </a:lnTo>
                    <a:cubicBezTo>
                      <a:pt x="2308" y="3180"/>
                      <a:pt x="2257" y="2770"/>
                      <a:pt x="2488" y="2488"/>
                    </a:cubicBezTo>
                    <a:lnTo>
                      <a:pt x="2667" y="2231"/>
                    </a:lnTo>
                    <a:cubicBezTo>
                      <a:pt x="2898" y="1924"/>
                      <a:pt x="3308" y="1872"/>
                      <a:pt x="3590" y="2078"/>
                    </a:cubicBezTo>
                    <a:lnTo>
                      <a:pt x="5821" y="3770"/>
                    </a:lnTo>
                  </a:path>
                </a:pathLst>
              </a:custGeom>
              <a:noFill/>
              <a:ln w="28575" cap="rnd" cmpd="sng">
                <a:solidFill>
                  <a:schemeClr val="dk1"/>
                </a:solidFill>
                <a:prstDash val="solid"/>
                <a:miter lim="25642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49" name="Google Shape;849;p53"/>
            <p:cNvGrpSpPr/>
            <p:nvPr/>
          </p:nvGrpSpPr>
          <p:grpSpPr>
            <a:xfrm rot="4499987">
              <a:off x="-409092" y="466738"/>
              <a:ext cx="3060547" cy="2455632"/>
              <a:chOff x="6528886" y="2964335"/>
              <a:chExt cx="1013354" cy="813065"/>
            </a:xfrm>
          </p:grpSpPr>
          <p:sp>
            <p:nvSpPr>
              <p:cNvPr id="850" name="Google Shape;850;p53"/>
              <p:cNvSpPr/>
              <p:nvPr/>
            </p:nvSpPr>
            <p:spPr>
              <a:xfrm>
                <a:off x="6563511" y="3022407"/>
                <a:ext cx="978730" cy="754993"/>
              </a:xfrm>
              <a:custGeom>
                <a:avLst/>
                <a:gdLst/>
                <a:ahLst/>
                <a:cxnLst/>
                <a:rect l="l" t="t" r="r" b="b"/>
                <a:pathLst>
                  <a:path w="26798" h="20672" extrusionOk="0">
                    <a:moveTo>
                      <a:pt x="22669" y="0"/>
                    </a:moveTo>
                    <a:lnTo>
                      <a:pt x="1" y="13898"/>
                    </a:lnTo>
                    <a:lnTo>
                      <a:pt x="3309" y="19283"/>
                    </a:lnTo>
                    <a:cubicBezTo>
                      <a:pt x="3866" y="20177"/>
                      <a:pt x="4822" y="20672"/>
                      <a:pt x="5798" y="20672"/>
                    </a:cubicBezTo>
                    <a:cubicBezTo>
                      <a:pt x="6306" y="20672"/>
                      <a:pt x="6818" y="20538"/>
                      <a:pt x="7283" y="20258"/>
                    </a:cubicBezTo>
                    <a:lnTo>
                      <a:pt x="25002" y="9360"/>
                    </a:lnTo>
                    <a:cubicBezTo>
                      <a:pt x="26361" y="8513"/>
                      <a:pt x="26797" y="6744"/>
                      <a:pt x="25977" y="5385"/>
                    </a:cubicBezTo>
                    <a:lnTo>
                      <a:pt x="22669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1" name="Google Shape;851;p53"/>
              <p:cNvSpPr/>
              <p:nvPr/>
            </p:nvSpPr>
            <p:spPr>
              <a:xfrm>
                <a:off x="6896933" y="3285559"/>
                <a:ext cx="290354" cy="239770"/>
              </a:xfrm>
              <a:custGeom>
                <a:avLst/>
                <a:gdLst/>
                <a:ahLst/>
                <a:cxnLst/>
                <a:rect l="l" t="t" r="r" b="b"/>
                <a:pathLst>
                  <a:path w="7950" h="6565" extrusionOk="0">
                    <a:moveTo>
                      <a:pt x="6309" y="1"/>
                    </a:moveTo>
                    <a:lnTo>
                      <a:pt x="1" y="3873"/>
                    </a:lnTo>
                    <a:lnTo>
                      <a:pt x="1642" y="6565"/>
                    </a:lnTo>
                    <a:lnTo>
                      <a:pt x="7950" y="2667"/>
                    </a:lnTo>
                    <a:lnTo>
                      <a:pt x="6309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2" name="Google Shape;852;p53"/>
              <p:cNvSpPr/>
              <p:nvPr/>
            </p:nvSpPr>
            <p:spPr>
              <a:xfrm>
                <a:off x="6528886" y="2964335"/>
                <a:ext cx="861639" cy="565697"/>
              </a:xfrm>
              <a:custGeom>
                <a:avLst/>
                <a:gdLst/>
                <a:ahLst/>
                <a:cxnLst/>
                <a:rect l="l" t="t" r="r" b="b"/>
                <a:pathLst>
                  <a:path w="23592" h="15489" extrusionOk="0">
                    <a:moveTo>
                      <a:pt x="22617" y="0"/>
                    </a:moveTo>
                    <a:lnTo>
                      <a:pt x="0" y="13924"/>
                    </a:lnTo>
                    <a:lnTo>
                      <a:pt x="949" y="15488"/>
                    </a:lnTo>
                    <a:lnTo>
                      <a:pt x="23591" y="1564"/>
                    </a:lnTo>
                    <a:lnTo>
                      <a:pt x="22617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3" name="Google Shape;853;p53"/>
              <p:cNvSpPr/>
              <p:nvPr/>
            </p:nvSpPr>
            <p:spPr>
              <a:xfrm rot="-2572">
                <a:off x="6566331" y="3023356"/>
                <a:ext cx="824709" cy="511352"/>
              </a:xfrm>
              <a:custGeom>
                <a:avLst/>
                <a:gdLst/>
                <a:ahLst/>
                <a:cxnLst/>
                <a:rect l="l" t="t" r="r" b="b"/>
                <a:pathLst>
                  <a:path w="22438" h="13771" fill="none" extrusionOk="0">
                    <a:moveTo>
                      <a:pt x="1" y="13770"/>
                    </a:moveTo>
                    <a:lnTo>
                      <a:pt x="22438" y="0"/>
                    </a:lnTo>
                  </a:path>
                </a:pathLst>
              </a:custGeom>
              <a:noFill/>
              <a:ln w="28575" cap="flat" cmpd="sng">
                <a:solidFill>
                  <a:schemeClr val="dk1"/>
                </a:solidFill>
                <a:prstDash val="solid"/>
                <a:miter lim="25642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54" name="Google Shape;854;p53"/>
            <p:cNvGrpSpPr/>
            <p:nvPr/>
          </p:nvGrpSpPr>
          <p:grpSpPr>
            <a:xfrm rot="10157233">
              <a:off x="2599127" y="2469987"/>
              <a:ext cx="847743" cy="1653038"/>
              <a:chOff x="5707511" y="544911"/>
              <a:chExt cx="312852" cy="610039"/>
            </a:xfrm>
          </p:grpSpPr>
          <p:sp>
            <p:nvSpPr>
              <p:cNvPr id="855" name="Google Shape;855;p53"/>
              <p:cNvSpPr/>
              <p:nvPr/>
            </p:nvSpPr>
            <p:spPr>
              <a:xfrm>
                <a:off x="5725335" y="544911"/>
                <a:ext cx="144227" cy="182978"/>
              </a:xfrm>
              <a:custGeom>
                <a:avLst/>
                <a:gdLst/>
                <a:ahLst/>
                <a:cxnLst/>
                <a:rect l="l" t="t" r="r" b="b"/>
                <a:pathLst>
                  <a:path w="3949" h="5010" extrusionOk="0">
                    <a:moveTo>
                      <a:pt x="636" y="1"/>
                    </a:moveTo>
                    <a:cubicBezTo>
                      <a:pt x="524" y="1"/>
                      <a:pt x="420" y="95"/>
                      <a:pt x="436" y="240"/>
                    </a:cubicBezTo>
                    <a:lnTo>
                      <a:pt x="231" y="2368"/>
                    </a:lnTo>
                    <a:lnTo>
                      <a:pt x="0" y="5009"/>
                    </a:lnTo>
                    <a:lnTo>
                      <a:pt x="1975" y="4368"/>
                    </a:lnTo>
                    <a:lnTo>
                      <a:pt x="3949" y="3753"/>
                    </a:lnTo>
                    <a:lnTo>
                      <a:pt x="2205" y="1727"/>
                    </a:lnTo>
                    <a:lnTo>
                      <a:pt x="821" y="111"/>
                    </a:lnTo>
                    <a:cubicBezTo>
                      <a:pt x="773" y="35"/>
                      <a:pt x="703" y="1"/>
                      <a:pt x="63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6" name="Google Shape;856;p53"/>
              <p:cNvSpPr/>
              <p:nvPr/>
            </p:nvSpPr>
            <p:spPr>
              <a:xfrm>
                <a:off x="5707511" y="673510"/>
                <a:ext cx="312852" cy="481440"/>
              </a:xfrm>
              <a:custGeom>
                <a:avLst/>
                <a:gdLst/>
                <a:ahLst/>
                <a:cxnLst/>
                <a:rect l="l" t="t" r="r" b="b"/>
                <a:pathLst>
                  <a:path w="8566" h="13182" extrusionOk="0">
                    <a:moveTo>
                      <a:pt x="3565" y="1"/>
                    </a:moveTo>
                    <a:cubicBezTo>
                      <a:pt x="2488" y="52"/>
                      <a:pt x="1462" y="411"/>
                      <a:pt x="642" y="1078"/>
                    </a:cubicBezTo>
                    <a:cubicBezTo>
                      <a:pt x="283" y="1385"/>
                      <a:pt x="1" y="1668"/>
                      <a:pt x="78" y="1873"/>
                    </a:cubicBezTo>
                    <a:lnTo>
                      <a:pt x="3463" y="12386"/>
                    </a:lnTo>
                    <a:cubicBezTo>
                      <a:pt x="3595" y="12850"/>
                      <a:pt x="3976" y="13181"/>
                      <a:pt x="4325" y="13181"/>
                    </a:cubicBezTo>
                    <a:cubicBezTo>
                      <a:pt x="4381" y="13181"/>
                      <a:pt x="4435" y="13173"/>
                      <a:pt x="4488" y="13155"/>
                    </a:cubicBezTo>
                    <a:lnTo>
                      <a:pt x="7976" y="12027"/>
                    </a:lnTo>
                    <a:cubicBezTo>
                      <a:pt x="8360" y="11899"/>
                      <a:pt x="8565" y="11360"/>
                      <a:pt x="8360" y="10822"/>
                    </a:cubicBezTo>
                    <a:lnTo>
                      <a:pt x="5001" y="283"/>
                    </a:lnTo>
                    <a:cubicBezTo>
                      <a:pt x="4899" y="26"/>
                      <a:pt x="4232" y="1"/>
                      <a:pt x="356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7" name="Google Shape;857;p53"/>
              <p:cNvSpPr/>
              <p:nvPr/>
            </p:nvSpPr>
            <p:spPr>
              <a:xfrm>
                <a:off x="5724385" y="727857"/>
                <a:ext cx="193898" cy="102117"/>
              </a:xfrm>
              <a:custGeom>
                <a:avLst/>
                <a:gdLst/>
                <a:ahLst/>
                <a:cxnLst/>
                <a:rect l="l" t="t" r="r" b="b"/>
                <a:pathLst>
                  <a:path w="5309" h="2796" extrusionOk="0">
                    <a:moveTo>
                      <a:pt x="4924" y="0"/>
                    </a:moveTo>
                    <a:lnTo>
                      <a:pt x="0" y="1590"/>
                    </a:lnTo>
                    <a:lnTo>
                      <a:pt x="385" y="2795"/>
                    </a:lnTo>
                    <a:lnTo>
                      <a:pt x="5308" y="1231"/>
                    </a:lnTo>
                    <a:lnTo>
                      <a:pt x="49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8" name="Google Shape;858;p53"/>
              <p:cNvSpPr/>
              <p:nvPr/>
            </p:nvSpPr>
            <p:spPr>
              <a:xfrm>
                <a:off x="5738776" y="769439"/>
                <a:ext cx="192948" cy="102117"/>
              </a:xfrm>
              <a:custGeom>
                <a:avLst/>
                <a:gdLst/>
                <a:ahLst/>
                <a:cxnLst/>
                <a:rect l="l" t="t" r="r" b="b"/>
                <a:pathLst>
                  <a:path w="5283" h="2796" extrusionOk="0">
                    <a:moveTo>
                      <a:pt x="4898" y="0"/>
                    </a:moveTo>
                    <a:lnTo>
                      <a:pt x="0" y="1590"/>
                    </a:lnTo>
                    <a:lnTo>
                      <a:pt x="385" y="2795"/>
                    </a:lnTo>
                    <a:lnTo>
                      <a:pt x="5282" y="1206"/>
                    </a:lnTo>
                    <a:lnTo>
                      <a:pt x="489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9" name="Google Shape;859;p53"/>
              <p:cNvSpPr/>
              <p:nvPr/>
            </p:nvSpPr>
            <p:spPr>
              <a:xfrm>
                <a:off x="5809594" y="991958"/>
                <a:ext cx="192985" cy="102117"/>
              </a:xfrm>
              <a:custGeom>
                <a:avLst/>
                <a:gdLst/>
                <a:ahLst/>
                <a:cxnLst/>
                <a:rect l="l" t="t" r="r" b="b"/>
                <a:pathLst>
                  <a:path w="5284" h="2796" extrusionOk="0">
                    <a:moveTo>
                      <a:pt x="4899" y="0"/>
                    </a:moveTo>
                    <a:lnTo>
                      <a:pt x="1" y="1590"/>
                    </a:lnTo>
                    <a:lnTo>
                      <a:pt x="386" y="2795"/>
                    </a:lnTo>
                    <a:lnTo>
                      <a:pt x="5283" y="1205"/>
                    </a:lnTo>
                    <a:lnTo>
                      <a:pt x="489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" name="CuadroTexto 5">
            <a:extLst>
              <a:ext uri="{FF2B5EF4-FFF2-40B4-BE49-F238E27FC236}">
                <a16:creationId xmlns:a16="http://schemas.microsoft.com/office/drawing/2014/main" id="{5477CD2E-8777-43D3-BD3E-070625590E3A}"/>
              </a:ext>
            </a:extLst>
          </p:cNvPr>
          <p:cNvSpPr txBox="1"/>
          <p:nvPr/>
        </p:nvSpPr>
        <p:spPr>
          <a:xfrm>
            <a:off x="4765146" y="3591836"/>
            <a:ext cx="3767769" cy="79711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92A7362-DE86-46C2-BE40-100D76DE56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47325">
            <a:off x="4400844" y="754733"/>
            <a:ext cx="4493471" cy="4197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AF08BACC-BDFB-41C1-AB18-305446020F88}"/>
              </a:ext>
            </a:extLst>
          </p:cNvPr>
          <p:cNvSpPr txBox="1"/>
          <p:nvPr/>
        </p:nvSpPr>
        <p:spPr>
          <a:xfrm>
            <a:off x="215853" y="4276880"/>
            <a:ext cx="3176173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MX" sz="1600" dirty="0"/>
              <a:t>Daniela Guadalupe López Rocha.</a:t>
            </a:r>
          </a:p>
          <a:p>
            <a:r>
              <a:rPr lang="es-MX" sz="1600" dirty="0"/>
              <a:t>Jessica Anahí Ochoa Ramos.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blem Solving Lesson by Slidesgo">
  <a:themeElements>
    <a:clrScheme name="Simple Light">
      <a:dk1>
        <a:srgbClr val="472D30"/>
      </a:dk1>
      <a:lt1>
        <a:srgbClr val="83424D"/>
      </a:lt1>
      <a:dk2>
        <a:srgbClr val="E26D5C"/>
      </a:dk2>
      <a:lt2>
        <a:srgbClr val="FFE1A8"/>
      </a:lt2>
      <a:accent1>
        <a:srgbClr val="FFF6E4"/>
      </a:accent1>
      <a:accent2>
        <a:srgbClr val="C9CBA3"/>
      </a:accent2>
      <a:accent3>
        <a:srgbClr val="472D30"/>
      </a:accent3>
      <a:accent4>
        <a:srgbClr val="723D46"/>
      </a:accent4>
      <a:accent5>
        <a:srgbClr val="E26D5C"/>
      </a:accent5>
      <a:accent6>
        <a:srgbClr val="FFE1A8"/>
      </a:accent6>
      <a:hlink>
        <a:srgbClr val="472D3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20</Words>
  <Application>Microsoft Office PowerPoint</Application>
  <PresentationFormat>Presentación en pantalla (16:9)</PresentationFormat>
  <Paragraphs>4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Lato</vt:lpstr>
      <vt:lpstr>Pompiere</vt:lpstr>
      <vt:lpstr>Abadi</vt:lpstr>
      <vt:lpstr>Problem Solving Lesson by Slidesgo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JESSICA ANAHI OCHOA RAMOS</cp:lastModifiedBy>
  <cp:revision>2</cp:revision>
  <dcterms:modified xsi:type="dcterms:W3CDTF">2021-03-26T18:40:10Z</dcterms:modified>
</cp:coreProperties>
</file>