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880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42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335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365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514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41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31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187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53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85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973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0FD09-6C0D-4D94-862C-E91E7227C25B}" type="datetimeFigureOut">
              <a:rPr lang="es-MX" smtClean="0"/>
              <a:t>27/03/2021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E7600-23F5-44A9-8551-5AC05A4CCF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634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9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3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5.googleusercontent.com/w6eQZH7wgp8FOTevjviWbem2IPFhH3uF224Tu25jeFm-6r_sH0WwYFsSn5V5-1O2rkYrC2G6HQL7LN_69G8AYWE4bU95MFVAph7F2TD0MBndD_-f1GdlzMXVMZb1lqBCj0BUrUBuq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032" y="624704"/>
            <a:ext cx="6448839" cy="56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5032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Morales</dc:creator>
  <cp:lastModifiedBy>Maria Morales</cp:lastModifiedBy>
  <cp:revision>1</cp:revision>
  <dcterms:created xsi:type="dcterms:W3CDTF">2021-03-28T01:28:03Z</dcterms:created>
  <dcterms:modified xsi:type="dcterms:W3CDTF">2021-03-28T01:30:47Z</dcterms:modified>
</cp:coreProperties>
</file>