
<file path=[Content_Types].xml><?xml version="1.0" encoding="utf-8"?>
<Types xmlns="http://schemas.openxmlformats.org/package/2006/content-types">
  <Default Extension="fntdata" ContentType="application/x-fontdata"/>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4" r:id="rId1"/>
  </p:sldMasterIdLst>
  <p:notesMasterIdLst>
    <p:notesMasterId r:id="rId5"/>
  </p:notesMasterIdLst>
  <p:sldIdLst>
    <p:sldId id="257" r:id="rId2"/>
    <p:sldId id="267" r:id="rId3"/>
    <p:sldId id="289" r:id="rId4"/>
  </p:sldIdLst>
  <p:sldSz cx="9144000" cy="5143500" type="screen16x9"/>
  <p:notesSz cx="6858000" cy="9144000"/>
  <p:embeddedFontLst>
    <p:embeddedFont>
      <p:font typeface="Bebas Neue" panose="020B0604020202020204" charset="0"/>
      <p:regular r:id="rId6"/>
    </p:embeddedFont>
    <p:embeddedFont>
      <p:font typeface="Quicksand Light" panose="020B0604020202020204" charset="0"/>
      <p:regular r:id="rId7"/>
      <p:bold r:id="rId8"/>
    </p:embeddedFont>
    <p:embeddedFont>
      <p:font typeface="Sue Ellen Francisco" panose="020B0604020202020204" charset="0"/>
      <p:regular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CFAE434-D41D-415A-B6A0-6B04274ABFEB}">
  <a:tblStyle styleId="{4CFAE434-D41D-415A-B6A0-6B04274ABFE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7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a4938850ea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a4938850ea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ga4eefd2b89_0_10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3" name="Google Shape;453;ga4eefd2b89_0_10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209375" y="211350"/>
            <a:ext cx="8725035" cy="4720703"/>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720000" y="540000"/>
            <a:ext cx="7704000" cy="47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4"/>
          <p:cNvSpPr txBox="1">
            <a:spLocks noGrp="1"/>
          </p:cNvSpPr>
          <p:nvPr>
            <p:ph type="body" idx="1"/>
          </p:nvPr>
        </p:nvSpPr>
        <p:spPr>
          <a:xfrm>
            <a:off x="720000" y="1152475"/>
            <a:ext cx="7704000" cy="34509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Clr>
                <a:schemeClr val="accent6"/>
              </a:buClr>
              <a:buSzPts val="1400"/>
              <a:buAutoNum type="arabicPeriod"/>
              <a:defRPr sz="1100"/>
            </a:lvl1pPr>
            <a:lvl2pPr marL="914400" lvl="1" indent="-317500" rtl="0">
              <a:lnSpc>
                <a:spcPct val="115000"/>
              </a:lnSpc>
              <a:spcBef>
                <a:spcPts val="1600"/>
              </a:spcBef>
              <a:spcAft>
                <a:spcPts val="0"/>
              </a:spcAft>
              <a:buClr>
                <a:srgbClr val="482400"/>
              </a:buClr>
              <a:buSzPts val="1400"/>
              <a:buFont typeface="Muli"/>
              <a:buAutoNum type="alphaLcPeriod"/>
              <a:defRPr>
                <a:solidFill>
                  <a:srgbClr val="434343"/>
                </a:solidFill>
              </a:defRPr>
            </a:lvl2pPr>
            <a:lvl3pPr marL="1371600" lvl="2" indent="-317500" rtl="0">
              <a:lnSpc>
                <a:spcPct val="115000"/>
              </a:lnSpc>
              <a:spcBef>
                <a:spcPts val="1600"/>
              </a:spcBef>
              <a:spcAft>
                <a:spcPts val="0"/>
              </a:spcAft>
              <a:buClr>
                <a:srgbClr val="482400"/>
              </a:buClr>
              <a:buSzPts val="1400"/>
              <a:buFont typeface="Muli"/>
              <a:buAutoNum type="romanLcPeriod"/>
              <a:defRPr>
                <a:solidFill>
                  <a:srgbClr val="434343"/>
                </a:solidFill>
              </a:defRPr>
            </a:lvl3pPr>
            <a:lvl4pPr marL="1828800" lvl="3" indent="-317500" rtl="0">
              <a:lnSpc>
                <a:spcPct val="115000"/>
              </a:lnSpc>
              <a:spcBef>
                <a:spcPts val="1600"/>
              </a:spcBef>
              <a:spcAft>
                <a:spcPts val="0"/>
              </a:spcAft>
              <a:buClr>
                <a:srgbClr val="482400"/>
              </a:buClr>
              <a:buSzPts val="1400"/>
              <a:buFont typeface="Muli"/>
              <a:buAutoNum type="arabicPeriod"/>
              <a:defRPr>
                <a:solidFill>
                  <a:srgbClr val="434343"/>
                </a:solidFill>
              </a:defRPr>
            </a:lvl4pPr>
            <a:lvl5pPr marL="2286000" lvl="4" indent="-317500" rtl="0">
              <a:lnSpc>
                <a:spcPct val="115000"/>
              </a:lnSpc>
              <a:spcBef>
                <a:spcPts val="1600"/>
              </a:spcBef>
              <a:spcAft>
                <a:spcPts val="0"/>
              </a:spcAft>
              <a:buClr>
                <a:srgbClr val="482400"/>
              </a:buClr>
              <a:buSzPts val="1400"/>
              <a:buFont typeface="Muli"/>
              <a:buAutoNum type="alphaLcPeriod"/>
              <a:defRPr>
                <a:solidFill>
                  <a:srgbClr val="434343"/>
                </a:solidFill>
              </a:defRPr>
            </a:lvl5pPr>
            <a:lvl6pPr marL="2743200" lvl="5" indent="-317500" rtl="0">
              <a:lnSpc>
                <a:spcPct val="115000"/>
              </a:lnSpc>
              <a:spcBef>
                <a:spcPts val="1600"/>
              </a:spcBef>
              <a:spcAft>
                <a:spcPts val="0"/>
              </a:spcAft>
              <a:buClr>
                <a:srgbClr val="482400"/>
              </a:buClr>
              <a:buSzPts val="1400"/>
              <a:buFont typeface="Muli"/>
              <a:buAutoNum type="romanLcPeriod"/>
              <a:defRPr>
                <a:solidFill>
                  <a:srgbClr val="434343"/>
                </a:solidFill>
              </a:defRPr>
            </a:lvl6pPr>
            <a:lvl7pPr marL="3200400" lvl="6" indent="-317500" rtl="0">
              <a:lnSpc>
                <a:spcPct val="115000"/>
              </a:lnSpc>
              <a:spcBef>
                <a:spcPts val="1600"/>
              </a:spcBef>
              <a:spcAft>
                <a:spcPts val="0"/>
              </a:spcAft>
              <a:buClr>
                <a:srgbClr val="482400"/>
              </a:buClr>
              <a:buSzPts val="1400"/>
              <a:buFont typeface="Muli"/>
              <a:buAutoNum type="arabicPeriod"/>
              <a:defRPr>
                <a:solidFill>
                  <a:srgbClr val="434343"/>
                </a:solidFill>
              </a:defRPr>
            </a:lvl7pPr>
            <a:lvl8pPr marL="3657600" lvl="7" indent="-317500" rtl="0">
              <a:lnSpc>
                <a:spcPct val="115000"/>
              </a:lnSpc>
              <a:spcBef>
                <a:spcPts val="1600"/>
              </a:spcBef>
              <a:spcAft>
                <a:spcPts val="0"/>
              </a:spcAft>
              <a:buClr>
                <a:srgbClr val="482400"/>
              </a:buClr>
              <a:buSzPts val="1400"/>
              <a:buFont typeface="Muli"/>
              <a:buAutoNum type="alphaLcPeriod"/>
              <a:defRPr>
                <a:solidFill>
                  <a:srgbClr val="434343"/>
                </a:solidFill>
              </a:defRPr>
            </a:lvl8pPr>
            <a:lvl9pPr marL="4114800" lvl="8" indent="-317500" rtl="0">
              <a:lnSpc>
                <a:spcPct val="115000"/>
              </a:lnSpc>
              <a:spcBef>
                <a:spcPts val="1600"/>
              </a:spcBef>
              <a:spcAft>
                <a:spcPts val="1600"/>
              </a:spcAft>
              <a:buClr>
                <a:srgbClr val="482400"/>
              </a:buClr>
              <a:buSzPts val="1400"/>
              <a:buFont typeface="Muli"/>
              <a:buAutoNum type="romanLcPeriod"/>
              <a:defRPr>
                <a:solidFill>
                  <a:srgbClr val="434343"/>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6"/>
          <p:cNvSpPr/>
          <p:nvPr/>
        </p:nvSpPr>
        <p:spPr>
          <a:xfrm>
            <a:off x="209375" y="211350"/>
            <a:ext cx="8725035" cy="4720703"/>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6"/>
          <p:cNvSpPr txBox="1">
            <a:spLocks noGrp="1"/>
          </p:cNvSpPr>
          <p:nvPr>
            <p:ph type="title"/>
          </p:nvPr>
        </p:nvSpPr>
        <p:spPr>
          <a:xfrm>
            <a:off x="720000" y="540000"/>
            <a:ext cx="7704000" cy="47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64"/>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1">
  <p:cSld name="BLANK_1_1_1_1_1_1_1">
    <p:spTree>
      <p:nvGrpSpPr>
        <p:cNvPr id="1" name="Shape 155"/>
        <p:cNvGrpSpPr/>
        <p:nvPr/>
      </p:nvGrpSpPr>
      <p:grpSpPr>
        <a:xfrm>
          <a:off x="0" y="0"/>
          <a:ext cx="0" cy="0"/>
          <a:chOff x="0" y="0"/>
          <a:chExt cx="0" cy="0"/>
        </a:xfrm>
      </p:grpSpPr>
      <p:sp>
        <p:nvSpPr>
          <p:cNvPr id="156" name="Google Shape;156;p23"/>
          <p:cNvSpPr/>
          <p:nvPr/>
        </p:nvSpPr>
        <p:spPr>
          <a:xfrm>
            <a:off x="209375" y="211350"/>
            <a:ext cx="8725035" cy="4720703"/>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2">
  <p:cSld name="BLANK_1_1_1_1_1_1_1_1">
    <p:bg>
      <p:bgPr>
        <a:solidFill>
          <a:schemeClr val="accent1"/>
        </a:solidFill>
        <a:effectLst/>
      </p:bgPr>
    </p:bg>
    <p:spTree>
      <p:nvGrpSpPr>
        <p:cNvPr id="1" name="Shape 157"/>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3">
  <p:cSld name="BLANK_1_1_1_1_1_1_1_1_1">
    <p:bg>
      <p:bgPr>
        <a:solidFill>
          <a:schemeClr val="accent2"/>
        </a:solidFill>
        <a:effectLst/>
      </p:bgPr>
    </p:bg>
    <p:spTree>
      <p:nvGrpSpPr>
        <p:cNvPr id="1" name="Shape 158"/>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4">
  <p:cSld name="BLANK_1_1_1_1_1_1_1_1_1_1">
    <p:bg>
      <p:bgPr>
        <a:solidFill>
          <a:schemeClr val="accent5"/>
        </a:solidFill>
        <a:effectLst/>
      </p:bgPr>
    </p:bg>
    <p:spTree>
      <p:nvGrpSpPr>
        <p:cNvPr id="1" name="Shape 15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4776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dk2"/>
              </a:buClr>
              <a:buSzPts val="3200"/>
              <a:buFont typeface="Sue Ellen Francisco"/>
              <a:buNone/>
              <a:defRPr sz="3200" b="1">
                <a:solidFill>
                  <a:schemeClr val="dk2"/>
                </a:solidFill>
                <a:latin typeface="Sue Ellen Francisco"/>
                <a:ea typeface="Sue Ellen Francisco"/>
                <a:cs typeface="Sue Ellen Francisco"/>
                <a:sym typeface="Sue Ellen Francisco"/>
              </a:defRPr>
            </a:lvl1pPr>
            <a:lvl2pPr lvl="1" rtl="0">
              <a:spcBef>
                <a:spcPts val="0"/>
              </a:spcBef>
              <a:spcAft>
                <a:spcPts val="0"/>
              </a:spcAft>
              <a:buClr>
                <a:schemeClr val="dk2"/>
              </a:buClr>
              <a:buSzPts val="2800"/>
              <a:buFont typeface="Bebas Neue"/>
              <a:buNone/>
              <a:defRPr sz="2800" b="1">
                <a:solidFill>
                  <a:schemeClr val="dk2"/>
                </a:solidFill>
                <a:latin typeface="Bebas Neue"/>
                <a:ea typeface="Bebas Neue"/>
                <a:cs typeface="Bebas Neue"/>
                <a:sym typeface="Bebas Neue"/>
              </a:defRPr>
            </a:lvl2pPr>
            <a:lvl3pPr lvl="2" rtl="0">
              <a:spcBef>
                <a:spcPts val="0"/>
              </a:spcBef>
              <a:spcAft>
                <a:spcPts val="0"/>
              </a:spcAft>
              <a:buClr>
                <a:schemeClr val="dk2"/>
              </a:buClr>
              <a:buSzPts val="2800"/>
              <a:buFont typeface="Bebas Neue"/>
              <a:buNone/>
              <a:defRPr sz="2800" b="1">
                <a:solidFill>
                  <a:schemeClr val="dk2"/>
                </a:solidFill>
                <a:latin typeface="Bebas Neue"/>
                <a:ea typeface="Bebas Neue"/>
                <a:cs typeface="Bebas Neue"/>
                <a:sym typeface="Bebas Neue"/>
              </a:defRPr>
            </a:lvl3pPr>
            <a:lvl4pPr lvl="3" rtl="0">
              <a:spcBef>
                <a:spcPts val="0"/>
              </a:spcBef>
              <a:spcAft>
                <a:spcPts val="0"/>
              </a:spcAft>
              <a:buClr>
                <a:schemeClr val="dk2"/>
              </a:buClr>
              <a:buSzPts val="2800"/>
              <a:buFont typeface="Bebas Neue"/>
              <a:buNone/>
              <a:defRPr sz="2800" b="1">
                <a:solidFill>
                  <a:schemeClr val="dk2"/>
                </a:solidFill>
                <a:latin typeface="Bebas Neue"/>
                <a:ea typeface="Bebas Neue"/>
                <a:cs typeface="Bebas Neue"/>
                <a:sym typeface="Bebas Neue"/>
              </a:defRPr>
            </a:lvl4pPr>
            <a:lvl5pPr lvl="4" rtl="0">
              <a:spcBef>
                <a:spcPts val="0"/>
              </a:spcBef>
              <a:spcAft>
                <a:spcPts val="0"/>
              </a:spcAft>
              <a:buClr>
                <a:schemeClr val="dk2"/>
              </a:buClr>
              <a:buSzPts val="2800"/>
              <a:buFont typeface="Bebas Neue"/>
              <a:buNone/>
              <a:defRPr sz="2800" b="1">
                <a:solidFill>
                  <a:schemeClr val="dk2"/>
                </a:solidFill>
                <a:latin typeface="Bebas Neue"/>
                <a:ea typeface="Bebas Neue"/>
                <a:cs typeface="Bebas Neue"/>
                <a:sym typeface="Bebas Neue"/>
              </a:defRPr>
            </a:lvl5pPr>
            <a:lvl6pPr lvl="5" rtl="0">
              <a:spcBef>
                <a:spcPts val="0"/>
              </a:spcBef>
              <a:spcAft>
                <a:spcPts val="0"/>
              </a:spcAft>
              <a:buClr>
                <a:schemeClr val="dk2"/>
              </a:buClr>
              <a:buSzPts val="2800"/>
              <a:buFont typeface="Bebas Neue"/>
              <a:buNone/>
              <a:defRPr sz="2800" b="1">
                <a:solidFill>
                  <a:schemeClr val="dk2"/>
                </a:solidFill>
                <a:latin typeface="Bebas Neue"/>
                <a:ea typeface="Bebas Neue"/>
                <a:cs typeface="Bebas Neue"/>
                <a:sym typeface="Bebas Neue"/>
              </a:defRPr>
            </a:lvl6pPr>
            <a:lvl7pPr lvl="6" rtl="0">
              <a:spcBef>
                <a:spcPts val="0"/>
              </a:spcBef>
              <a:spcAft>
                <a:spcPts val="0"/>
              </a:spcAft>
              <a:buClr>
                <a:schemeClr val="dk2"/>
              </a:buClr>
              <a:buSzPts val="2800"/>
              <a:buFont typeface="Bebas Neue"/>
              <a:buNone/>
              <a:defRPr sz="2800" b="1">
                <a:solidFill>
                  <a:schemeClr val="dk2"/>
                </a:solidFill>
                <a:latin typeface="Bebas Neue"/>
                <a:ea typeface="Bebas Neue"/>
                <a:cs typeface="Bebas Neue"/>
                <a:sym typeface="Bebas Neue"/>
              </a:defRPr>
            </a:lvl7pPr>
            <a:lvl8pPr lvl="7" rtl="0">
              <a:spcBef>
                <a:spcPts val="0"/>
              </a:spcBef>
              <a:spcAft>
                <a:spcPts val="0"/>
              </a:spcAft>
              <a:buClr>
                <a:schemeClr val="dk2"/>
              </a:buClr>
              <a:buSzPts val="2800"/>
              <a:buFont typeface="Bebas Neue"/>
              <a:buNone/>
              <a:defRPr sz="2800" b="1">
                <a:solidFill>
                  <a:schemeClr val="dk2"/>
                </a:solidFill>
                <a:latin typeface="Bebas Neue"/>
                <a:ea typeface="Bebas Neue"/>
                <a:cs typeface="Bebas Neue"/>
                <a:sym typeface="Bebas Neue"/>
              </a:defRPr>
            </a:lvl8pPr>
            <a:lvl9pPr lvl="8" rtl="0">
              <a:spcBef>
                <a:spcPts val="0"/>
              </a:spcBef>
              <a:spcAft>
                <a:spcPts val="0"/>
              </a:spcAft>
              <a:buClr>
                <a:schemeClr val="dk2"/>
              </a:buClr>
              <a:buSzPts val="2800"/>
              <a:buFont typeface="Bebas Neue"/>
              <a:buNone/>
              <a:defRPr sz="2800" b="1">
                <a:solidFill>
                  <a:schemeClr val="dk2"/>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2"/>
              </a:buClr>
              <a:buSzPts val="1400"/>
              <a:buFont typeface="Quicksand Light"/>
              <a:buChar char="●"/>
              <a:defRPr>
                <a:solidFill>
                  <a:schemeClr val="dk2"/>
                </a:solidFill>
                <a:latin typeface="Quicksand Light"/>
                <a:ea typeface="Quicksand Light"/>
                <a:cs typeface="Quicksand Light"/>
                <a:sym typeface="Quicksand Light"/>
              </a:defRPr>
            </a:lvl1pPr>
            <a:lvl2pPr marL="914400" lvl="1" indent="-317500">
              <a:lnSpc>
                <a:spcPct val="115000"/>
              </a:lnSpc>
              <a:spcBef>
                <a:spcPts val="1600"/>
              </a:spcBef>
              <a:spcAft>
                <a:spcPts val="0"/>
              </a:spcAft>
              <a:buClr>
                <a:schemeClr val="dk2"/>
              </a:buClr>
              <a:buSzPts val="1400"/>
              <a:buFont typeface="Quicksand Light"/>
              <a:buChar char="○"/>
              <a:defRPr>
                <a:solidFill>
                  <a:schemeClr val="dk2"/>
                </a:solidFill>
                <a:latin typeface="Quicksand Light"/>
                <a:ea typeface="Quicksand Light"/>
                <a:cs typeface="Quicksand Light"/>
                <a:sym typeface="Quicksand Light"/>
              </a:defRPr>
            </a:lvl2pPr>
            <a:lvl3pPr marL="1371600" lvl="2" indent="-317500">
              <a:lnSpc>
                <a:spcPct val="115000"/>
              </a:lnSpc>
              <a:spcBef>
                <a:spcPts val="1600"/>
              </a:spcBef>
              <a:spcAft>
                <a:spcPts val="0"/>
              </a:spcAft>
              <a:buClr>
                <a:schemeClr val="dk2"/>
              </a:buClr>
              <a:buSzPts val="1400"/>
              <a:buFont typeface="Quicksand Light"/>
              <a:buChar char="■"/>
              <a:defRPr>
                <a:solidFill>
                  <a:schemeClr val="dk2"/>
                </a:solidFill>
                <a:latin typeface="Quicksand Light"/>
                <a:ea typeface="Quicksand Light"/>
                <a:cs typeface="Quicksand Light"/>
                <a:sym typeface="Quicksand Light"/>
              </a:defRPr>
            </a:lvl3pPr>
            <a:lvl4pPr marL="1828800" lvl="3" indent="-317500">
              <a:lnSpc>
                <a:spcPct val="115000"/>
              </a:lnSpc>
              <a:spcBef>
                <a:spcPts val="1600"/>
              </a:spcBef>
              <a:spcAft>
                <a:spcPts val="0"/>
              </a:spcAft>
              <a:buClr>
                <a:schemeClr val="dk2"/>
              </a:buClr>
              <a:buSzPts val="1400"/>
              <a:buFont typeface="Quicksand Light"/>
              <a:buChar char="●"/>
              <a:defRPr>
                <a:solidFill>
                  <a:schemeClr val="dk2"/>
                </a:solidFill>
                <a:latin typeface="Quicksand Light"/>
                <a:ea typeface="Quicksand Light"/>
                <a:cs typeface="Quicksand Light"/>
                <a:sym typeface="Quicksand Light"/>
              </a:defRPr>
            </a:lvl4pPr>
            <a:lvl5pPr marL="2286000" lvl="4" indent="-317500">
              <a:lnSpc>
                <a:spcPct val="115000"/>
              </a:lnSpc>
              <a:spcBef>
                <a:spcPts val="1600"/>
              </a:spcBef>
              <a:spcAft>
                <a:spcPts val="0"/>
              </a:spcAft>
              <a:buClr>
                <a:schemeClr val="dk2"/>
              </a:buClr>
              <a:buSzPts val="1400"/>
              <a:buFont typeface="Quicksand Light"/>
              <a:buChar char="○"/>
              <a:defRPr>
                <a:solidFill>
                  <a:schemeClr val="dk2"/>
                </a:solidFill>
                <a:latin typeface="Quicksand Light"/>
                <a:ea typeface="Quicksand Light"/>
                <a:cs typeface="Quicksand Light"/>
                <a:sym typeface="Quicksand Light"/>
              </a:defRPr>
            </a:lvl5pPr>
            <a:lvl6pPr marL="2743200" lvl="5" indent="-317500">
              <a:lnSpc>
                <a:spcPct val="115000"/>
              </a:lnSpc>
              <a:spcBef>
                <a:spcPts val="1600"/>
              </a:spcBef>
              <a:spcAft>
                <a:spcPts val="0"/>
              </a:spcAft>
              <a:buClr>
                <a:schemeClr val="dk2"/>
              </a:buClr>
              <a:buSzPts val="1400"/>
              <a:buFont typeface="Quicksand Light"/>
              <a:buChar char="■"/>
              <a:defRPr>
                <a:solidFill>
                  <a:schemeClr val="dk2"/>
                </a:solidFill>
                <a:latin typeface="Quicksand Light"/>
                <a:ea typeface="Quicksand Light"/>
                <a:cs typeface="Quicksand Light"/>
                <a:sym typeface="Quicksand Light"/>
              </a:defRPr>
            </a:lvl6pPr>
            <a:lvl7pPr marL="3200400" lvl="6" indent="-317500">
              <a:lnSpc>
                <a:spcPct val="115000"/>
              </a:lnSpc>
              <a:spcBef>
                <a:spcPts val="1600"/>
              </a:spcBef>
              <a:spcAft>
                <a:spcPts val="0"/>
              </a:spcAft>
              <a:buClr>
                <a:schemeClr val="dk2"/>
              </a:buClr>
              <a:buSzPts val="1400"/>
              <a:buFont typeface="Quicksand Light"/>
              <a:buChar char="●"/>
              <a:defRPr>
                <a:solidFill>
                  <a:schemeClr val="dk2"/>
                </a:solidFill>
                <a:latin typeface="Quicksand Light"/>
                <a:ea typeface="Quicksand Light"/>
                <a:cs typeface="Quicksand Light"/>
                <a:sym typeface="Quicksand Light"/>
              </a:defRPr>
            </a:lvl7pPr>
            <a:lvl8pPr marL="3657600" lvl="7" indent="-317500">
              <a:lnSpc>
                <a:spcPct val="115000"/>
              </a:lnSpc>
              <a:spcBef>
                <a:spcPts val="1600"/>
              </a:spcBef>
              <a:spcAft>
                <a:spcPts val="0"/>
              </a:spcAft>
              <a:buClr>
                <a:schemeClr val="dk2"/>
              </a:buClr>
              <a:buSzPts val="1400"/>
              <a:buFont typeface="Quicksand Light"/>
              <a:buChar char="○"/>
              <a:defRPr>
                <a:solidFill>
                  <a:schemeClr val="dk2"/>
                </a:solidFill>
                <a:latin typeface="Quicksand Light"/>
                <a:ea typeface="Quicksand Light"/>
                <a:cs typeface="Quicksand Light"/>
                <a:sym typeface="Quicksand Light"/>
              </a:defRPr>
            </a:lvl8pPr>
            <a:lvl9pPr marL="4114800" lvl="8" indent="-317500">
              <a:lnSpc>
                <a:spcPct val="115000"/>
              </a:lnSpc>
              <a:spcBef>
                <a:spcPts val="1600"/>
              </a:spcBef>
              <a:spcAft>
                <a:spcPts val="1600"/>
              </a:spcAft>
              <a:buClr>
                <a:schemeClr val="dk2"/>
              </a:buClr>
              <a:buSzPts val="1400"/>
              <a:buFont typeface="Quicksand Light"/>
              <a:buChar char="■"/>
              <a:defRPr>
                <a:solidFill>
                  <a:schemeClr val="dk2"/>
                </a:solidFill>
                <a:latin typeface="Quicksand Light"/>
                <a:ea typeface="Quicksand Light"/>
                <a:cs typeface="Quicksand Light"/>
                <a:sym typeface="Quicksand Light"/>
              </a:defRPr>
            </a:lvl9pPr>
          </a:lstStyle>
          <a:p>
            <a:endParaRPr/>
          </a:p>
        </p:txBody>
      </p:sp>
    </p:spTree>
  </p:cSld>
  <p:clrMap bg1="lt1" tx1="dk1" bg2="dk2" tx2="lt2" accent1="accent1" accent2="accent2" accent3="accent3" accent4="accent4" accent5="accent5" accent6="accent6" hlink="hlink" folHlink="folHlink"/>
  <p:sldLayoutIdLst>
    <p:sldLayoutId id="2147483650" r:id="rId1"/>
    <p:sldLayoutId id="2147483652" r:id="rId2"/>
    <p:sldLayoutId id="2147483658" r:id="rId3"/>
    <p:sldLayoutId id="2147483669" r:id="rId4"/>
    <p:sldLayoutId id="2147483670" r:id="rId5"/>
    <p:sldLayoutId id="2147483671" r:id="rId6"/>
    <p:sldLayoutId id="2147483672"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8" name="Google Shape;188;p30"/>
          <p:cNvSpPr/>
          <p:nvPr/>
        </p:nvSpPr>
        <p:spPr>
          <a:xfrm>
            <a:off x="0" y="4684950"/>
            <a:ext cx="9156000" cy="477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9" name="Google Shape;189;p30"/>
          <p:cNvGrpSpPr/>
          <p:nvPr/>
        </p:nvGrpSpPr>
        <p:grpSpPr>
          <a:xfrm>
            <a:off x="1060756" y="660592"/>
            <a:ext cx="7022465" cy="236401"/>
            <a:chOff x="1060756" y="660592"/>
            <a:chExt cx="7022465" cy="236401"/>
          </a:xfrm>
        </p:grpSpPr>
        <p:sp>
          <p:nvSpPr>
            <p:cNvPr id="190" name="Google Shape;190;p30"/>
            <p:cNvSpPr/>
            <p:nvPr/>
          </p:nvSpPr>
          <p:spPr>
            <a:xfrm>
              <a:off x="1060756" y="660592"/>
              <a:ext cx="248700" cy="2364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0"/>
            <p:cNvSpPr/>
            <p:nvPr/>
          </p:nvSpPr>
          <p:spPr>
            <a:xfrm>
              <a:off x="1343739" y="696011"/>
              <a:ext cx="174300" cy="1656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0"/>
            <p:cNvSpPr/>
            <p:nvPr/>
          </p:nvSpPr>
          <p:spPr>
            <a:xfrm>
              <a:off x="1552321" y="712062"/>
              <a:ext cx="140400" cy="1335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0"/>
            <p:cNvSpPr/>
            <p:nvPr/>
          </p:nvSpPr>
          <p:spPr>
            <a:xfrm rot="10800000">
              <a:off x="7834521" y="660592"/>
              <a:ext cx="248700" cy="2364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30"/>
            <p:cNvSpPr/>
            <p:nvPr/>
          </p:nvSpPr>
          <p:spPr>
            <a:xfrm rot="10800000">
              <a:off x="7625939" y="695973"/>
              <a:ext cx="174300" cy="1656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30"/>
            <p:cNvSpPr/>
            <p:nvPr/>
          </p:nvSpPr>
          <p:spPr>
            <a:xfrm rot="10800000">
              <a:off x="7451256" y="712022"/>
              <a:ext cx="140400" cy="1335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CuadroTexto 15">
            <a:extLst>
              <a:ext uri="{FF2B5EF4-FFF2-40B4-BE49-F238E27FC236}">
                <a16:creationId xmlns:a16="http://schemas.microsoft.com/office/drawing/2014/main" id="{3DF436A4-D531-429C-972D-D80CCA159100}"/>
              </a:ext>
            </a:extLst>
          </p:cNvPr>
          <p:cNvSpPr txBox="1"/>
          <p:nvPr/>
        </p:nvSpPr>
        <p:spPr>
          <a:xfrm>
            <a:off x="731704" y="67733"/>
            <a:ext cx="7680591" cy="5180842"/>
          </a:xfrm>
          <a:prstGeom prst="rect">
            <a:avLst/>
          </a:prstGeom>
          <a:noFill/>
        </p:spPr>
        <p:txBody>
          <a:bodyPr wrap="square" rtlCol="0">
            <a:spAutoFit/>
          </a:bodyPr>
          <a:lstStyle/>
          <a:p>
            <a:pPr algn="ctr">
              <a:lnSpc>
                <a:spcPct val="150000"/>
              </a:lnSpc>
            </a:pPr>
            <a:r>
              <a:rPr lang="es-MX" b="1" dirty="0">
                <a:latin typeface="Times New Roman" panose="02020603050405020304" pitchFamily="18" charset="0"/>
                <a:cs typeface="Times New Roman" panose="02020603050405020304" pitchFamily="18" charset="0"/>
              </a:rPr>
              <a:t>Escuela Normal de Educación Preescolar</a:t>
            </a:r>
          </a:p>
          <a:p>
            <a:pPr algn="ctr">
              <a:lnSpc>
                <a:spcPct val="150000"/>
              </a:lnSpc>
            </a:pPr>
            <a:r>
              <a:rPr lang="es-MX" sz="1300" b="1" dirty="0">
                <a:latin typeface="Times New Roman" panose="02020603050405020304" pitchFamily="18" charset="0"/>
                <a:cs typeface="Times New Roman" panose="02020603050405020304" pitchFamily="18" charset="0"/>
              </a:rPr>
              <a:t>Licenciatura en educación preescolar </a:t>
            </a:r>
          </a:p>
          <a:p>
            <a:pPr algn="ctr">
              <a:lnSpc>
                <a:spcPct val="150000"/>
              </a:lnSpc>
            </a:pPr>
            <a:r>
              <a:rPr lang="es-MX" sz="1300" b="1" dirty="0">
                <a:latin typeface="Times New Roman" panose="02020603050405020304" pitchFamily="18" charset="0"/>
                <a:cs typeface="Times New Roman" panose="02020603050405020304" pitchFamily="18" charset="0"/>
              </a:rPr>
              <a:t>Ciclo escolar 2020-2021</a:t>
            </a:r>
          </a:p>
          <a:p>
            <a:pPr algn="ctr">
              <a:lnSpc>
                <a:spcPct val="150000"/>
              </a:lnSpc>
            </a:pPr>
            <a:r>
              <a:rPr lang="es-MX" sz="1300" b="1" dirty="0">
                <a:latin typeface="Times New Roman" panose="02020603050405020304" pitchFamily="18" charset="0"/>
                <a:cs typeface="Times New Roman" panose="02020603050405020304" pitchFamily="18" charset="0"/>
              </a:rPr>
              <a:t>“Perspectiva” </a:t>
            </a:r>
          </a:p>
          <a:p>
            <a:pPr algn="ctr">
              <a:lnSpc>
                <a:spcPct val="150000"/>
              </a:lnSpc>
            </a:pPr>
            <a:r>
              <a:rPr lang="es-MX" sz="1300" b="1" dirty="0">
                <a:latin typeface="Times New Roman" panose="02020603050405020304" pitchFamily="18" charset="0"/>
                <a:cs typeface="Times New Roman" panose="02020603050405020304" pitchFamily="18" charset="0"/>
              </a:rPr>
              <a:t>Profesora: </a:t>
            </a:r>
            <a:r>
              <a:rPr lang="es-MX" sz="1300" dirty="0">
                <a:latin typeface="Times New Roman" panose="02020603050405020304" pitchFamily="18" charset="0"/>
                <a:cs typeface="Times New Roman" panose="02020603050405020304" pitchFamily="18" charset="0"/>
              </a:rPr>
              <a:t>Martha Gabriela Ávila Camacho</a:t>
            </a:r>
          </a:p>
          <a:p>
            <a:pPr algn="ctr">
              <a:lnSpc>
                <a:spcPct val="150000"/>
              </a:lnSpc>
            </a:pPr>
            <a:r>
              <a:rPr lang="es-MX" sz="1300" b="1" dirty="0">
                <a:latin typeface="Times New Roman" panose="02020603050405020304" pitchFamily="18" charset="0"/>
                <a:cs typeface="Times New Roman" panose="02020603050405020304" pitchFamily="18" charset="0"/>
              </a:rPr>
              <a:t>Asignatura: </a:t>
            </a:r>
            <a:r>
              <a:rPr lang="es-MX" sz="1300" dirty="0">
                <a:latin typeface="Times New Roman" panose="02020603050405020304" pitchFamily="18" charset="0"/>
                <a:cs typeface="Times New Roman" panose="02020603050405020304" pitchFamily="18" charset="0"/>
              </a:rPr>
              <a:t>Estrategias para el desarrollo socioemocional </a:t>
            </a:r>
          </a:p>
          <a:p>
            <a:pPr algn="ctr">
              <a:lnSpc>
                <a:spcPct val="150000"/>
              </a:lnSpc>
            </a:pPr>
            <a:r>
              <a:rPr lang="es-MX" sz="1300" b="1" dirty="0">
                <a:latin typeface="Times New Roman" panose="02020603050405020304" pitchFamily="18" charset="0"/>
                <a:cs typeface="Times New Roman" panose="02020603050405020304" pitchFamily="18" charset="0"/>
              </a:rPr>
              <a:t>Unidad 1:</a:t>
            </a:r>
          </a:p>
          <a:p>
            <a:pPr algn="ctr">
              <a:lnSpc>
                <a:spcPct val="150000"/>
              </a:lnSpc>
            </a:pPr>
            <a:r>
              <a:rPr lang="es-MX" sz="1300" b="0" i="0" dirty="0">
                <a:solidFill>
                  <a:srgbClr val="000000"/>
                </a:solidFill>
                <a:effectLst/>
                <a:latin typeface="Times New Roman" panose="02020603050405020304" pitchFamily="18" charset="0"/>
                <a:cs typeface="Times New Roman" panose="02020603050405020304" pitchFamily="18" charset="0"/>
              </a:rPr>
              <a:t>Bases teóricas del desarrollo de las habilidades socioemocionales</a:t>
            </a:r>
          </a:p>
          <a:p>
            <a:pPr algn="ctr">
              <a:lnSpc>
                <a:spcPct val="150000"/>
              </a:lnSpc>
            </a:pPr>
            <a:r>
              <a:rPr lang="es-MX" sz="1300" b="1" dirty="0">
                <a:latin typeface="Times New Roman" panose="02020603050405020304" pitchFamily="18" charset="0"/>
                <a:cs typeface="Times New Roman" panose="02020603050405020304" pitchFamily="18" charset="0"/>
              </a:rPr>
              <a:t>Competencias: </a:t>
            </a:r>
          </a:p>
          <a:p>
            <a:pPr algn="ctr">
              <a:lnSpc>
                <a:spcPct val="150000"/>
              </a:lnSpc>
            </a:pPr>
            <a:r>
              <a:rPr lang="es-MX" sz="1300" b="0" i="0" dirty="0">
                <a:solidFill>
                  <a:srgbClr val="000000"/>
                </a:solidFill>
                <a:effectLst/>
                <a:latin typeface="Times New Roman" panose="02020603050405020304" pitchFamily="18" charset="0"/>
                <a:cs typeface="Times New Roman" panose="02020603050405020304" pitchFamily="18" charset="0"/>
              </a:rPr>
              <a:t>Detecta los procesos de aprendizaje de sus alumnos para favorecer su desarrollo cognitivo y socioemocional.</a:t>
            </a:r>
            <a:br>
              <a:rPr lang="es-MX" sz="1300" dirty="0">
                <a:latin typeface="Times New Roman" panose="02020603050405020304" pitchFamily="18" charset="0"/>
                <a:cs typeface="Times New Roman" panose="02020603050405020304" pitchFamily="18" charset="0"/>
              </a:rPr>
            </a:br>
            <a:r>
              <a:rPr lang="es-MX" sz="1300" b="0" i="0" dirty="0">
                <a:solidFill>
                  <a:srgbClr val="000000"/>
                </a:solidFill>
                <a:effectLst/>
                <a:latin typeface="Times New Roman" panose="02020603050405020304" pitchFamily="18" charset="0"/>
                <a:cs typeface="Times New Roman" panose="02020603050405020304" pitchFamily="18" charset="0"/>
              </a:rPr>
              <a:t>Integra recursos de la investigación educativa para enriquecer su práctica profesional, expresando su interés por el conocimiento, la ciencia y la mejora de la educación</a:t>
            </a:r>
          </a:p>
          <a:p>
            <a:pPr algn="ctr">
              <a:lnSpc>
                <a:spcPct val="150000"/>
              </a:lnSpc>
            </a:pPr>
            <a:r>
              <a:rPr lang="es-MX" sz="1300" b="1" dirty="0">
                <a:latin typeface="Times New Roman" panose="02020603050405020304" pitchFamily="18" charset="0"/>
                <a:cs typeface="Times New Roman" panose="02020603050405020304" pitchFamily="18" charset="0"/>
              </a:rPr>
              <a:t>Alumna: </a:t>
            </a:r>
            <a:r>
              <a:rPr lang="es-MX" sz="1300" dirty="0">
                <a:latin typeface="Times New Roman" panose="02020603050405020304" pitchFamily="18" charset="0"/>
                <a:cs typeface="Times New Roman" panose="02020603050405020304" pitchFamily="18" charset="0"/>
              </a:rPr>
              <a:t>Karina Guadalupe Clemente Gomez </a:t>
            </a:r>
          </a:p>
          <a:p>
            <a:pPr algn="ctr">
              <a:lnSpc>
                <a:spcPct val="150000"/>
              </a:lnSpc>
            </a:pPr>
            <a:r>
              <a:rPr lang="es-MX" sz="1300" b="1" dirty="0">
                <a:latin typeface="Times New Roman" panose="02020603050405020304" pitchFamily="18" charset="0"/>
                <a:cs typeface="Times New Roman" panose="02020603050405020304" pitchFamily="18" charset="0"/>
              </a:rPr>
              <a:t>Grado:</a:t>
            </a:r>
            <a:r>
              <a:rPr lang="es-MX" sz="1300" dirty="0">
                <a:latin typeface="Times New Roman" panose="02020603050405020304" pitchFamily="18" charset="0"/>
                <a:cs typeface="Times New Roman" panose="02020603050405020304" pitchFamily="18" charset="0"/>
              </a:rPr>
              <a:t> 2° </a:t>
            </a:r>
            <a:r>
              <a:rPr lang="es-MX" sz="1300" b="1" dirty="0">
                <a:latin typeface="Times New Roman" panose="02020603050405020304" pitchFamily="18" charset="0"/>
                <a:cs typeface="Times New Roman" panose="02020603050405020304" pitchFamily="18" charset="0"/>
              </a:rPr>
              <a:t>Sección: </a:t>
            </a:r>
            <a:r>
              <a:rPr lang="es-MX" sz="1300" dirty="0">
                <a:latin typeface="Times New Roman" panose="02020603050405020304" pitchFamily="18" charset="0"/>
                <a:cs typeface="Times New Roman" panose="02020603050405020304" pitchFamily="18" charset="0"/>
              </a:rPr>
              <a:t>“D”</a:t>
            </a:r>
          </a:p>
          <a:p>
            <a:pPr algn="ctr">
              <a:lnSpc>
                <a:spcPct val="150000"/>
              </a:lnSpc>
            </a:pPr>
            <a:r>
              <a:rPr lang="es-MX" sz="1300" b="1" dirty="0">
                <a:latin typeface="Times New Roman" panose="02020603050405020304" pitchFamily="18" charset="0"/>
                <a:cs typeface="Times New Roman" panose="02020603050405020304" pitchFamily="18" charset="0"/>
              </a:rPr>
              <a:t>Numero de lista: </a:t>
            </a:r>
            <a:r>
              <a:rPr lang="es-MX" sz="1300" dirty="0">
                <a:latin typeface="Times New Roman" panose="02020603050405020304" pitchFamily="18" charset="0"/>
                <a:cs typeface="Times New Roman" panose="02020603050405020304" pitchFamily="18" charset="0"/>
              </a:rPr>
              <a:t>2  </a:t>
            </a:r>
          </a:p>
          <a:p>
            <a:pPr algn="r">
              <a:lnSpc>
                <a:spcPct val="150000"/>
              </a:lnSpc>
            </a:pPr>
            <a:r>
              <a:rPr lang="es-MX" sz="1300" dirty="0">
                <a:latin typeface="Times New Roman" panose="02020603050405020304" pitchFamily="18" charset="0"/>
                <a:cs typeface="Times New Roman" panose="02020603050405020304" pitchFamily="18" charset="0"/>
              </a:rPr>
              <a:t>Saltillo Coahuila </a:t>
            </a:r>
          </a:p>
          <a:p>
            <a:pPr algn="r">
              <a:lnSpc>
                <a:spcPct val="150000"/>
              </a:lnSpc>
            </a:pPr>
            <a:r>
              <a:rPr lang="es-MX" sz="1300" dirty="0">
                <a:latin typeface="Times New Roman" panose="02020603050405020304" pitchFamily="18" charset="0"/>
                <a:cs typeface="Times New Roman" panose="02020603050405020304" pitchFamily="18" charset="0"/>
              </a:rPr>
              <a:t>Marzo 2021</a:t>
            </a:r>
          </a:p>
        </p:txBody>
      </p:sp>
      <p:pic>
        <p:nvPicPr>
          <p:cNvPr id="17" name="Picture 2" descr="Escuela Normal de Educación Preescolar – Desarrollo de competencias  linguisticas">
            <a:extLst>
              <a:ext uri="{FF2B5EF4-FFF2-40B4-BE49-F238E27FC236}">
                <a16:creationId xmlns:a16="http://schemas.microsoft.com/office/drawing/2014/main" id="{8374DAA5-9C48-4BD7-8899-D04EB58E9C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8039" y="90212"/>
            <a:ext cx="1084980" cy="8067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grpSp>
        <p:nvGrpSpPr>
          <p:cNvPr id="456" name="Google Shape;456;p40"/>
          <p:cNvGrpSpPr/>
          <p:nvPr/>
        </p:nvGrpSpPr>
        <p:grpSpPr>
          <a:xfrm>
            <a:off x="1060755" y="362988"/>
            <a:ext cx="7022465" cy="236401"/>
            <a:chOff x="1060756" y="660592"/>
            <a:chExt cx="7022465" cy="236401"/>
          </a:xfrm>
        </p:grpSpPr>
        <p:sp>
          <p:nvSpPr>
            <p:cNvPr id="457" name="Google Shape;457;p40"/>
            <p:cNvSpPr/>
            <p:nvPr/>
          </p:nvSpPr>
          <p:spPr>
            <a:xfrm>
              <a:off x="1060756" y="660592"/>
              <a:ext cx="248700" cy="2364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40"/>
            <p:cNvSpPr/>
            <p:nvPr/>
          </p:nvSpPr>
          <p:spPr>
            <a:xfrm>
              <a:off x="1343739" y="696011"/>
              <a:ext cx="174300" cy="1656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40"/>
            <p:cNvSpPr/>
            <p:nvPr/>
          </p:nvSpPr>
          <p:spPr>
            <a:xfrm>
              <a:off x="1552321" y="712062"/>
              <a:ext cx="140400" cy="1335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40"/>
            <p:cNvSpPr/>
            <p:nvPr/>
          </p:nvSpPr>
          <p:spPr>
            <a:xfrm rot="10800000">
              <a:off x="7834521" y="660592"/>
              <a:ext cx="248700" cy="2364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40"/>
            <p:cNvSpPr/>
            <p:nvPr/>
          </p:nvSpPr>
          <p:spPr>
            <a:xfrm rot="10800000">
              <a:off x="7625939" y="695973"/>
              <a:ext cx="174300" cy="1656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40"/>
            <p:cNvSpPr/>
            <p:nvPr/>
          </p:nvSpPr>
          <p:spPr>
            <a:xfrm rot="10800000">
              <a:off x="7451256" y="712022"/>
              <a:ext cx="140400" cy="133500"/>
            </a:xfrm>
            <a:prstGeom prst="star5">
              <a:avLst>
                <a:gd name="adj" fmla="val 24558"/>
                <a:gd name="hf" fmla="val 105146"/>
                <a:gd name="vf" fmla="val 11055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26" name="Picture 2">
            <a:extLst>
              <a:ext uri="{FF2B5EF4-FFF2-40B4-BE49-F238E27FC236}">
                <a16:creationId xmlns:a16="http://schemas.microsoft.com/office/drawing/2014/main" id="{AE7458F2-D9EC-4C10-9EF1-9F170CA5917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3056"/>
          <a:stretch/>
        </p:blipFill>
        <p:spPr bwMode="auto">
          <a:xfrm>
            <a:off x="742996" y="2887246"/>
            <a:ext cx="2369033" cy="174786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F2532131-CF36-43BB-B43E-6C4CED90B5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3615" y="2895933"/>
            <a:ext cx="2837389" cy="1745437"/>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AC7F3CF6-ACD4-4B30-9289-29EA4FA52FA3}"/>
              </a:ext>
            </a:extLst>
          </p:cNvPr>
          <p:cNvSpPr txBox="1"/>
          <p:nvPr/>
        </p:nvSpPr>
        <p:spPr>
          <a:xfrm>
            <a:off x="1343737" y="250335"/>
            <a:ext cx="6453274" cy="461665"/>
          </a:xfrm>
          <a:prstGeom prst="rect">
            <a:avLst/>
          </a:prstGeom>
          <a:noFill/>
        </p:spPr>
        <p:txBody>
          <a:bodyPr wrap="square" rtlCol="0">
            <a:spAutoFit/>
          </a:bodyPr>
          <a:lstStyle/>
          <a:p>
            <a:pPr algn="ctr"/>
            <a:r>
              <a:rPr lang="es-MX" sz="2400" b="1" dirty="0">
                <a:latin typeface="Quicksand Light" panose="020B0604020202020204" charset="0"/>
              </a:rPr>
              <a:t>¿Qué te dicen estas imágenes?</a:t>
            </a:r>
          </a:p>
        </p:txBody>
      </p:sp>
      <p:sp>
        <p:nvSpPr>
          <p:cNvPr id="5" name="CuadroTexto 4">
            <a:extLst>
              <a:ext uri="{FF2B5EF4-FFF2-40B4-BE49-F238E27FC236}">
                <a16:creationId xmlns:a16="http://schemas.microsoft.com/office/drawing/2014/main" id="{CCC98E93-6F52-42A0-B8F4-16D28288253B}"/>
              </a:ext>
            </a:extLst>
          </p:cNvPr>
          <p:cNvSpPr txBox="1"/>
          <p:nvPr/>
        </p:nvSpPr>
        <p:spPr>
          <a:xfrm>
            <a:off x="2271674" y="1003308"/>
            <a:ext cx="4597400" cy="1384995"/>
          </a:xfrm>
          <a:prstGeom prst="rect">
            <a:avLst/>
          </a:prstGeom>
          <a:noFill/>
        </p:spPr>
        <p:txBody>
          <a:bodyPr wrap="square" rtlCol="0">
            <a:spAutoFit/>
          </a:bodyPr>
          <a:lstStyle/>
          <a:p>
            <a:pPr algn="ctr"/>
            <a:r>
              <a:rPr lang="es-MX" dirty="0">
                <a:latin typeface="Quicksand Light" panose="020B0604020202020204" charset="0"/>
              </a:rPr>
              <a:t>Al observar estas imágenes me doy cuenta que las personas están observando el objeto desde diferentes puntos de vista, lo que ocasiona que no estén de acuerdo ya que el objeto tiende a cambiar al observarlo desde otro punto de vista lo que ocasiona que lo veamos de </a:t>
            </a:r>
            <a:r>
              <a:rPr lang="es-MX">
                <a:latin typeface="Quicksand Light" panose="020B0604020202020204" charset="0"/>
              </a:rPr>
              <a:t>otra manera. </a:t>
            </a:r>
            <a:endParaRPr lang="es-MX" dirty="0">
              <a:latin typeface="Quicksand Light" panose="020B06040202020202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304318-A2A4-4040-8E5E-A2E42812ADE5}"/>
              </a:ext>
            </a:extLst>
          </p:cNvPr>
          <p:cNvSpPr>
            <a:spLocks noGrp="1"/>
          </p:cNvSpPr>
          <p:nvPr>
            <p:ph type="title"/>
          </p:nvPr>
        </p:nvSpPr>
        <p:spPr>
          <a:xfrm>
            <a:off x="720000" y="345266"/>
            <a:ext cx="7704000" cy="477600"/>
          </a:xfrm>
        </p:spPr>
        <p:txBody>
          <a:bodyPr/>
          <a:lstStyle/>
          <a:p>
            <a:r>
              <a:rPr lang="es-MX" sz="2400" dirty="0">
                <a:latin typeface="Quicksand Light" panose="020B0604020202020204" charset="0"/>
              </a:rPr>
              <a:t>¿Qué entiendes perspectiva?</a:t>
            </a:r>
          </a:p>
        </p:txBody>
      </p:sp>
      <p:sp>
        <p:nvSpPr>
          <p:cNvPr id="3" name="CuadroTexto 2">
            <a:extLst>
              <a:ext uri="{FF2B5EF4-FFF2-40B4-BE49-F238E27FC236}">
                <a16:creationId xmlns:a16="http://schemas.microsoft.com/office/drawing/2014/main" id="{196C5554-3DD8-4C7A-AC93-E0BD10ADF32E}"/>
              </a:ext>
            </a:extLst>
          </p:cNvPr>
          <p:cNvSpPr txBox="1"/>
          <p:nvPr/>
        </p:nvSpPr>
        <p:spPr>
          <a:xfrm>
            <a:off x="2057400" y="1032933"/>
            <a:ext cx="5029200" cy="1670457"/>
          </a:xfrm>
          <a:prstGeom prst="rect">
            <a:avLst/>
          </a:prstGeom>
          <a:noFill/>
        </p:spPr>
        <p:txBody>
          <a:bodyPr wrap="square" rtlCol="0">
            <a:spAutoFit/>
          </a:bodyPr>
          <a:lstStyle/>
          <a:p>
            <a:pPr algn="ctr">
              <a:lnSpc>
                <a:spcPct val="150000"/>
              </a:lnSpc>
            </a:pPr>
            <a:r>
              <a:rPr lang="es-MX" dirty="0">
                <a:latin typeface="Quicksand Light" panose="020B0604020202020204" charset="0"/>
              </a:rPr>
              <a:t>Considero que la perspectiva es el como las personas ven las cosas, ya que se pueden poner a tres personas a observar algo y las tres pueden ver cosas diferentes ya que pueden estar viéndolas desde diferentes puntos de vista. </a:t>
            </a:r>
          </a:p>
        </p:txBody>
      </p:sp>
    </p:spTree>
    <p:extLst>
      <p:ext uri="{BB962C8B-B14F-4D97-AF65-F5344CB8AC3E}">
        <p14:creationId xmlns:p14="http://schemas.microsoft.com/office/powerpoint/2010/main" val="948627804"/>
      </p:ext>
    </p:extLst>
  </p:cSld>
  <p:clrMapOvr>
    <a:masterClrMapping/>
  </p:clrMapOvr>
</p:sld>
</file>

<file path=ppt/theme/theme1.xml><?xml version="1.0" encoding="utf-8"?>
<a:theme xmlns:a="http://schemas.openxmlformats.org/drawingml/2006/main" name="November Daily Slides by Slidesgo">
  <a:themeElements>
    <a:clrScheme name="Simple Light">
      <a:dk1>
        <a:srgbClr val="191919"/>
      </a:dk1>
      <a:lt1>
        <a:srgbClr val="FFFFFF"/>
      </a:lt1>
      <a:dk2>
        <a:srgbClr val="383838"/>
      </a:dk2>
      <a:lt2>
        <a:srgbClr val="F97370"/>
      </a:lt2>
      <a:accent1>
        <a:srgbClr val="FF9F98"/>
      </a:accent1>
      <a:accent2>
        <a:srgbClr val="84C7C3"/>
      </a:accent2>
      <a:accent3>
        <a:srgbClr val="C7EAE4"/>
      </a:accent3>
      <a:accent4>
        <a:srgbClr val="EFEFEF"/>
      </a:accent4>
      <a:accent5>
        <a:srgbClr val="FFE188"/>
      </a:accent5>
      <a:accent6>
        <a:srgbClr val="B7B7B7"/>
      </a:accent6>
      <a:hlink>
        <a:srgbClr val="4E393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215</Words>
  <Application>Microsoft Office PowerPoint</Application>
  <PresentationFormat>Presentación en pantalla (16:9)</PresentationFormat>
  <Paragraphs>19</Paragraphs>
  <Slides>3</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Times New Roman</vt:lpstr>
      <vt:lpstr>Sue Ellen Francisco</vt:lpstr>
      <vt:lpstr>Bebas Neue</vt:lpstr>
      <vt:lpstr>Quicksand Light</vt:lpstr>
      <vt:lpstr>Muli</vt:lpstr>
      <vt:lpstr>Arial</vt:lpstr>
      <vt:lpstr>November Daily Slides by Slidesgo</vt:lpstr>
      <vt:lpstr>Presentación de PowerPoint</vt:lpstr>
      <vt:lpstr>Presentación de PowerPoint</vt:lpstr>
      <vt:lpstr>¿Qué entiendes perspectiva?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DAILY SLIDES</dc:title>
  <dc:creator>CLEMENTE GOMEZ</dc:creator>
  <cp:lastModifiedBy>Karina Gomez</cp:lastModifiedBy>
  <cp:revision>5</cp:revision>
  <dcterms:modified xsi:type="dcterms:W3CDTF">2021-03-22T20:45:58Z</dcterms:modified>
</cp:coreProperties>
</file>