
<file path=[Content_Types].xml><?xml version="1.0" encoding="utf-8"?>
<Types xmlns="http://schemas.openxmlformats.org/package/2006/content-types">
  <Default Extension="crdownload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76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67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81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26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71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11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97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8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38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653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24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4D3D-1890-4A43-808B-DC07684D1EE7}" type="datetimeFigureOut">
              <a:rPr lang="es-MX" smtClean="0"/>
              <a:t>22/03/2021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C0335-6B02-4C7F-BD59-18E664ECF9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65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crdownload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25" y="462098"/>
            <a:ext cx="5829300" cy="58293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67658" y="858118"/>
            <a:ext cx="9144000" cy="3663717"/>
          </a:xfrm>
          <a:solidFill>
            <a:schemeClr val="bg1">
              <a:alpha val="6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s-MX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CURSO: ESTRATEGIAS PARA EL DESARROLLO SOCIOEMOCIONAL</a:t>
            </a:r>
            <a:br>
              <a:rPr lang="es-MX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s-MX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Sesión del lunes 22 y martes 23 de marzo.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67658" y="4520257"/>
            <a:ext cx="9144000" cy="1600697"/>
          </a:xfrm>
          <a:solidFill>
            <a:schemeClr val="bg1">
              <a:alpha val="52000"/>
            </a:schemeClr>
          </a:solidFill>
        </p:spPr>
        <p:txBody>
          <a:bodyPr>
            <a:normAutofit lnSpcReduction="10000"/>
          </a:bodyPr>
          <a:lstStyle/>
          <a:p>
            <a:pPr algn="r"/>
            <a:r>
              <a:rPr lang="es-MX" sz="32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Trabajo autónomo</a:t>
            </a:r>
          </a:p>
          <a:p>
            <a:pPr algn="r"/>
            <a:r>
              <a:rPr lang="es-MX" sz="32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2° D</a:t>
            </a:r>
          </a:p>
          <a:p>
            <a:pPr algn="r"/>
            <a:r>
              <a:rPr lang="es-MX" sz="32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Responsable: Martha Gabriela </a:t>
            </a:r>
            <a:r>
              <a:rPr lang="es-MX" sz="3200" b="1" i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Avila</a:t>
            </a:r>
            <a:r>
              <a:rPr lang="es-MX" sz="32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Camacho</a:t>
            </a:r>
          </a:p>
        </p:txBody>
      </p:sp>
    </p:spTree>
    <p:extLst>
      <p:ext uri="{BB962C8B-B14F-4D97-AF65-F5344CB8AC3E}">
        <p14:creationId xmlns:p14="http://schemas.microsoft.com/office/powerpoint/2010/main" val="8706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Tema: </a:t>
            </a:r>
            <a:r>
              <a:rPr lang="es-MX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Entendiendo el desarrollo socioemocional del niño desde diferentes perspectivas.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049866"/>
              </p:ext>
            </p:extLst>
          </p:nvPr>
        </p:nvGraphicFramePr>
        <p:xfrm>
          <a:off x="838200" y="1825625"/>
          <a:ext cx="10515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6671439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769666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Martes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712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dirty="0"/>
                        <a:t>Secuencia de trabajo:</a:t>
                      </a:r>
                    </a:p>
                    <a:p>
                      <a:pPr marL="514350" indent="-514350">
                        <a:buFont typeface="Arial" panose="020B0604020202020204" pitchFamily="34" charset="0"/>
                        <a:buAutoNum type="arabicPeriod"/>
                      </a:pPr>
                      <a:r>
                        <a:rPr lang="es-MX" dirty="0"/>
                        <a:t>Pasar lista en escuela en red</a:t>
                      </a:r>
                    </a:p>
                    <a:p>
                      <a:pPr marL="514350" indent="-514350">
                        <a:buFont typeface="Arial" panose="020B0604020202020204" pitchFamily="34" charset="0"/>
                        <a:buAutoNum type="arabicPeriod"/>
                      </a:pPr>
                      <a:r>
                        <a:rPr lang="es-MX" dirty="0"/>
                        <a:t>Observar las imágenes de la siguiente diapositiva y definir que es perspectiva en la actividad en escuela en red</a:t>
                      </a:r>
                      <a:r>
                        <a:rPr lang="es-MX" baseline="0" dirty="0"/>
                        <a:t> (evidencia de </a:t>
                      </a:r>
                      <a:r>
                        <a:rPr lang="es-MX" baseline="0"/>
                        <a:t>la sesión).</a:t>
                      </a:r>
                      <a:endParaRPr lang="es-MX" dirty="0"/>
                    </a:p>
                    <a:p>
                      <a:pPr marL="514350" indent="-514350">
                        <a:buFont typeface="Arial" panose="020B0604020202020204" pitchFamily="34" charset="0"/>
                        <a:buAutoNum type="arabicPeriod"/>
                      </a:pPr>
                      <a:r>
                        <a:rPr lang="es-MX" dirty="0"/>
                        <a:t>En </a:t>
                      </a:r>
                      <a:r>
                        <a:rPr lang="es-MX" dirty="0" err="1"/>
                        <a:t>teams</a:t>
                      </a:r>
                      <a:r>
                        <a:rPr lang="es-MX" dirty="0"/>
                        <a:t> hay un documento en el cual van a copiar el link del video de tarea</a:t>
                      </a:r>
                    </a:p>
                    <a:p>
                      <a:pPr marL="514350" indent="-514350">
                        <a:buFont typeface="Arial" panose="020B0604020202020204" pitchFamily="34" charset="0"/>
                        <a:buAutoNum type="arabicPeriod"/>
                      </a:pPr>
                      <a:r>
                        <a:rPr lang="es-MX" dirty="0"/>
                        <a:t>Investigarán las etapas (momentos o estadios) que sugieren los autores del desarrollo socioemocional (en caso de no encontrar del autor que les tocó buscar otros)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 startAt="6"/>
                      </a:pPr>
                      <a:r>
                        <a:rPr lang="es-MX" dirty="0"/>
                        <a:t>Van a ver cada uno de los 8 videos </a:t>
                      </a:r>
                    </a:p>
                    <a:p>
                      <a:pPr marL="514350" indent="-514350">
                        <a:buAutoNum type="arabicPeriod" startAt="6"/>
                      </a:pPr>
                      <a:r>
                        <a:rPr lang="es-MX" dirty="0"/>
                        <a:t>Iniciar con la elaboración de manera individual un cuadro de doble entrada (el formato esta en </a:t>
                      </a:r>
                      <a:r>
                        <a:rPr lang="es-MX" dirty="0" err="1"/>
                        <a:t>teams</a:t>
                      </a:r>
                      <a:r>
                        <a:rPr lang="es-MX" dirty="0"/>
                        <a:t>)</a:t>
                      </a:r>
                    </a:p>
                    <a:p>
                      <a:pPr marL="514350" indent="-514350">
                        <a:buFont typeface="+mj-lt"/>
                        <a:buAutoNum type="arabicPeriod" startAt="6"/>
                      </a:pPr>
                      <a:r>
                        <a:rPr lang="es-MX" dirty="0"/>
                        <a:t>Terminar el cuadro de doble entrada y complementar con imágenes. 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242689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890452" y="5852160"/>
            <a:ext cx="10515600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NOTA: en escuela en red, en documentos, hay bibliografía para investigar además de otras fuentes. </a:t>
            </a:r>
          </a:p>
        </p:txBody>
      </p:sp>
    </p:spTree>
    <p:extLst>
      <p:ext uri="{BB962C8B-B14F-4D97-AF65-F5344CB8AC3E}">
        <p14:creationId xmlns:p14="http://schemas.microsoft.com/office/powerpoint/2010/main" val="25587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38999"/>
            <a:ext cx="10515600" cy="1325563"/>
          </a:xfrm>
        </p:spPr>
        <p:txBody>
          <a:bodyPr/>
          <a:lstStyle/>
          <a:p>
            <a:r>
              <a:rPr lang="es-MX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Perspectiva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85"/>
          <a:stretch/>
        </p:blipFill>
        <p:spPr>
          <a:xfrm>
            <a:off x="5900366" y="672444"/>
            <a:ext cx="5944312" cy="34922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6" r="6394"/>
          <a:stretch/>
        </p:blipFill>
        <p:spPr>
          <a:xfrm>
            <a:off x="548639" y="2604862"/>
            <a:ext cx="4807133" cy="340705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CuadroTexto 5"/>
          <p:cNvSpPr txBox="1"/>
          <p:nvPr/>
        </p:nvSpPr>
        <p:spPr>
          <a:xfrm>
            <a:off x="6096000" y="4615896"/>
            <a:ext cx="4985813" cy="1938992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/>
              <a:t>¿Qué entiendes por perspectiva?</a:t>
            </a:r>
          </a:p>
          <a:p>
            <a:r>
              <a:rPr lang="es-MX" sz="2400" dirty="0"/>
              <a:t>Tu punto desde donde vez las cosas.</a:t>
            </a:r>
          </a:p>
          <a:p>
            <a:r>
              <a:rPr lang="es-MX" sz="2400" dirty="0"/>
              <a:t>¿Qué te dicen estas imágenes?</a:t>
            </a:r>
          </a:p>
          <a:p>
            <a:r>
              <a:rPr lang="es-MX" sz="2400" dirty="0"/>
              <a:t>Que cada persona opina desde su punto de vista y por lo que ve.</a:t>
            </a:r>
          </a:p>
        </p:txBody>
      </p:sp>
    </p:spTree>
    <p:extLst>
      <p:ext uri="{BB962C8B-B14F-4D97-AF65-F5344CB8AC3E}">
        <p14:creationId xmlns:p14="http://schemas.microsoft.com/office/powerpoint/2010/main" val="3171617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25FFD0FD8FF524A9FEF614D8C45CD06" ma:contentTypeVersion="3" ma:contentTypeDescription="Crear nuevo documento." ma:contentTypeScope="" ma:versionID="0c2c376c026d6dfa748a8c3fd9a43b47">
  <xsd:schema xmlns:xsd="http://www.w3.org/2001/XMLSchema" xmlns:xs="http://www.w3.org/2001/XMLSchema" xmlns:p="http://schemas.microsoft.com/office/2006/metadata/properties" xmlns:ns2="ddd83a49-66a5-46d4-9e59-02bc09cce47e" targetNamespace="http://schemas.microsoft.com/office/2006/metadata/properties" ma:root="true" ma:fieldsID="f8a200b1b5bab391e5229a903a227bbe" ns2:_="">
    <xsd:import namespace="ddd83a49-66a5-46d4-9e59-02bc09cce4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83a49-66a5-46d4-9e59-02bc09cce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058697-2BAB-4B35-926A-BFA9164EC3E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E47485-DBA0-4B3E-B6C9-487A5D7145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11F765-C053-4119-83D2-2B63BFEE7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d83a49-66a5-46d4-9e59-02bc09cce4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219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CURSO: ESTRATEGIAS PARA EL DESARROLLO SOCIOEMOCIONAL Sesión del lunes 22 y martes 23 de marzo.</vt:lpstr>
      <vt:lpstr>Tema: Entendiendo el desarrollo socioemocional del niño desde diferentes perspectivas.</vt:lpstr>
      <vt:lpstr>Perspectiva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del Lunes 22 de marzo</dc:title>
  <dc:creator>Usuario de Windows</dc:creator>
  <cp:lastModifiedBy>ANA CECILIA VILLANUEVA GARCIA</cp:lastModifiedBy>
  <cp:revision>11</cp:revision>
  <dcterms:created xsi:type="dcterms:W3CDTF">2021-03-21T23:30:44Z</dcterms:created>
  <dcterms:modified xsi:type="dcterms:W3CDTF">2021-03-22T17:19:47Z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0x010100B25FFD0FD8FF524A9FEF614D8C45CD06</vt:lpwstr>
  </property>
</Properties>
</file>