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8"/>
  </p:notesMasterIdLst>
  <p:sldIdLst>
    <p:sldId id="256" r:id="rId2"/>
    <p:sldId id="318" r:id="rId3"/>
    <p:sldId id="257" r:id="rId4"/>
    <p:sldId id="319" r:id="rId5"/>
    <p:sldId id="326" r:id="rId6"/>
    <p:sldId id="327" r:id="rId7"/>
    <p:sldId id="328" r:id="rId8"/>
    <p:sldId id="329" r:id="rId9"/>
    <p:sldId id="330" r:id="rId10"/>
    <p:sldId id="320" r:id="rId11"/>
    <p:sldId id="258" r:id="rId12"/>
    <p:sldId id="321" r:id="rId13"/>
    <p:sldId id="322" r:id="rId14"/>
    <p:sldId id="323" r:id="rId15"/>
    <p:sldId id="324" r:id="rId16"/>
    <p:sldId id="325" r:id="rId17"/>
  </p:sldIdLst>
  <p:sldSz cx="5327650" cy="3779838"/>
  <p:notesSz cx="6858000" cy="9144000"/>
  <p:embeddedFontLst>
    <p:embeddedFont>
      <p:font typeface="Gaegu" panose="020B0604020202020204" charset="0"/>
      <p:regular r:id="rId19"/>
      <p:bold r:id="rId20"/>
    </p:embeddedFont>
    <p:embeddedFont>
      <p:font typeface="Quicksand"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91">
          <p15:clr>
            <a:srgbClr val="9AA0A6"/>
          </p15:clr>
        </p15:guide>
        <p15:guide id="2" pos="16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5876A-9BB4-41C0-8E73-D05734B732F6}" v="25" dt="2021-03-22T18:10:39.492"/>
  </p1510:revLst>
</p1510:revInfo>
</file>

<file path=ppt/tableStyles.xml><?xml version="1.0" encoding="utf-8"?>
<a:tblStyleLst xmlns:a="http://schemas.openxmlformats.org/drawingml/2006/main" def="{E7082A28-C684-42C4-AC49-E0E40E1567D3}">
  <a:tblStyle styleId="{E7082A28-C684-42C4-AC49-E0E40E1567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386" y="84"/>
      </p:cViewPr>
      <p:guideLst>
        <p:guide orient="horz" pos="1191"/>
        <p:guide pos="1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ita velazquez medellin" userId="1b04ecec9052ba58" providerId="LiveId" clId="{C1C5876A-9BB4-41C0-8E73-D05734B732F6}"/>
    <pc:docChg chg="undo custSel addSld delSld modSld delMainMaster">
      <pc:chgData name="margarita velazquez medellin" userId="1b04ecec9052ba58" providerId="LiveId" clId="{C1C5876A-9BB4-41C0-8E73-D05734B732F6}" dt="2021-03-22T18:11:30.552" v="977" actId="20577"/>
      <pc:docMkLst>
        <pc:docMk/>
      </pc:docMkLst>
      <pc:sldChg chg="addSp modSp mod">
        <pc:chgData name="margarita velazquez medellin" userId="1b04ecec9052ba58" providerId="LiveId" clId="{C1C5876A-9BB4-41C0-8E73-D05734B732F6}" dt="2021-03-22T18:09:45.842" v="959" actId="1440"/>
        <pc:sldMkLst>
          <pc:docMk/>
          <pc:sldMk cId="0" sldId="257"/>
        </pc:sldMkLst>
        <pc:spChg chg="mod">
          <ac:chgData name="margarita velazquez medellin" userId="1b04ecec9052ba58" providerId="LiveId" clId="{C1C5876A-9BB4-41C0-8E73-D05734B732F6}" dt="2021-03-22T17:49:55.767" v="953" actId="20577"/>
          <ac:spMkLst>
            <pc:docMk/>
            <pc:sldMk cId="0" sldId="257"/>
            <ac:spMk id="2562" creationId="{00000000-0000-0000-0000-000000000000}"/>
          </ac:spMkLst>
        </pc:spChg>
        <pc:picChg chg="add mod">
          <ac:chgData name="margarita velazquez medellin" userId="1b04ecec9052ba58" providerId="LiveId" clId="{C1C5876A-9BB4-41C0-8E73-D05734B732F6}" dt="2021-03-22T18:09:45.842" v="959" actId="1440"/>
          <ac:picMkLst>
            <pc:docMk/>
            <pc:sldMk cId="0" sldId="257"/>
            <ac:picMk id="2050" creationId="{1E1E2DC8-7C25-49BE-97BA-3B5FAA7602AE}"/>
          </ac:picMkLst>
        </pc:picChg>
      </pc:sldChg>
      <pc:sldChg chg="delSp modSp mod">
        <pc:chgData name="margarita velazquez medellin" userId="1b04ecec9052ba58" providerId="LiveId" clId="{C1C5876A-9BB4-41C0-8E73-D05734B732F6}" dt="2021-03-22T17:36:35.292" v="817" actId="1076"/>
        <pc:sldMkLst>
          <pc:docMk/>
          <pc:sldMk cId="0" sldId="258"/>
        </pc:sldMkLst>
        <pc:spChg chg="del">
          <ac:chgData name="margarita velazquez medellin" userId="1b04ecec9052ba58" providerId="LiveId" clId="{C1C5876A-9BB4-41C0-8E73-D05734B732F6}" dt="2021-03-22T17:23:20.984" v="0" actId="478"/>
          <ac:spMkLst>
            <pc:docMk/>
            <pc:sldMk cId="0" sldId="258"/>
            <ac:spMk id="3" creationId="{743A3727-C6F7-47E5-965C-D336FE3883D6}"/>
          </ac:spMkLst>
        </pc:spChg>
        <pc:spChg chg="mod">
          <ac:chgData name="margarita velazquez medellin" userId="1b04ecec9052ba58" providerId="LiveId" clId="{C1C5876A-9BB4-41C0-8E73-D05734B732F6}" dt="2021-03-22T17:36:35.292" v="817" actId="1076"/>
          <ac:spMkLst>
            <pc:docMk/>
            <pc:sldMk cId="0" sldId="258"/>
            <ac:spMk id="2568" creationId="{00000000-0000-0000-0000-000000000000}"/>
          </ac:spMkLst>
        </pc:spChg>
      </pc:sldChg>
      <pc:sldChg chg="del">
        <pc:chgData name="margarita velazquez medellin" userId="1b04ecec9052ba58" providerId="LiveId" clId="{C1C5876A-9BB4-41C0-8E73-D05734B732F6}" dt="2021-03-22T17:23:31.545" v="3" actId="47"/>
        <pc:sldMkLst>
          <pc:docMk/>
          <pc:sldMk cId="0" sldId="259"/>
        </pc:sldMkLst>
      </pc:sldChg>
      <pc:sldChg chg="del">
        <pc:chgData name="margarita velazquez medellin" userId="1b04ecec9052ba58" providerId="LiveId" clId="{C1C5876A-9BB4-41C0-8E73-D05734B732F6}" dt="2021-03-22T17:23:32.357" v="4" actId="47"/>
        <pc:sldMkLst>
          <pc:docMk/>
          <pc:sldMk cId="0" sldId="260"/>
        </pc:sldMkLst>
      </pc:sldChg>
      <pc:sldChg chg="del">
        <pc:chgData name="margarita velazquez medellin" userId="1b04ecec9052ba58" providerId="LiveId" clId="{C1C5876A-9BB4-41C0-8E73-D05734B732F6}" dt="2021-03-22T17:23:32.889" v="5" actId="47"/>
        <pc:sldMkLst>
          <pc:docMk/>
          <pc:sldMk cId="0" sldId="261"/>
        </pc:sldMkLst>
      </pc:sldChg>
      <pc:sldChg chg="del">
        <pc:chgData name="margarita velazquez medellin" userId="1b04ecec9052ba58" providerId="LiveId" clId="{C1C5876A-9BB4-41C0-8E73-D05734B732F6}" dt="2021-03-22T17:23:33.208" v="6" actId="47"/>
        <pc:sldMkLst>
          <pc:docMk/>
          <pc:sldMk cId="0" sldId="262"/>
        </pc:sldMkLst>
      </pc:sldChg>
      <pc:sldChg chg="del">
        <pc:chgData name="margarita velazquez medellin" userId="1b04ecec9052ba58" providerId="LiveId" clId="{C1C5876A-9BB4-41C0-8E73-D05734B732F6}" dt="2021-03-22T17:23:33.613" v="7" actId="47"/>
        <pc:sldMkLst>
          <pc:docMk/>
          <pc:sldMk cId="0" sldId="263"/>
        </pc:sldMkLst>
      </pc:sldChg>
      <pc:sldChg chg="del">
        <pc:chgData name="margarita velazquez medellin" userId="1b04ecec9052ba58" providerId="LiveId" clId="{C1C5876A-9BB4-41C0-8E73-D05734B732F6}" dt="2021-03-22T17:23:33.754" v="8" actId="47"/>
        <pc:sldMkLst>
          <pc:docMk/>
          <pc:sldMk cId="0" sldId="264"/>
        </pc:sldMkLst>
      </pc:sldChg>
      <pc:sldChg chg="del">
        <pc:chgData name="margarita velazquez medellin" userId="1b04ecec9052ba58" providerId="LiveId" clId="{C1C5876A-9BB4-41C0-8E73-D05734B732F6}" dt="2021-03-22T17:23:33.936" v="9" actId="47"/>
        <pc:sldMkLst>
          <pc:docMk/>
          <pc:sldMk cId="0" sldId="265"/>
        </pc:sldMkLst>
      </pc:sldChg>
      <pc:sldChg chg="del">
        <pc:chgData name="margarita velazquez medellin" userId="1b04ecec9052ba58" providerId="LiveId" clId="{C1C5876A-9BB4-41C0-8E73-D05734B732F6}" dt="2021-03-22T17:23:34.091" v="10" actId="47"/>
        <pc:sldMkLst>
          <pc:docMk/>
          <pc:sldMk cId="0" sldId="266"/>
        </pc:sldMkLst>
      </pc:sldChg>
      <pc:sldChg chg="del">
        <pc:chgData name="margarita velazquez medellin" userId="1b04ecec9052ba58" providerId="LiveId" clId="{C1C5876A-9BB4-41C0-8E73-D05734B732F6}" dt="2021-03-22T17:23:34.287" v="11" actId="47"/>
        <pc:sldMkLst>
          <pc:docMk/>
          <pc:sldMk cId="0" sldId="267"/>
        </pc:sldMkLst>
      </pc:sldChg>
      <pc:sldChg chg="del">
        <pc:chgData name="margarita velazquez medellin" userId="1b04ecec9052ba58" providerId="LiveId" clId="{C1C5876A-9BB4-41C0-8E73-D05734B732F6}" dt="2021-03-22T17:23:34.492" v="12" actId="47"/>
        <pc:sldMkLst>
          <pc:docMk/>
          <pc:sldMk cId="0" sldId="268"/>
        </pc:sldMkLst>
      </pc:sldChg>
      <pc:sldChg chg="del">
        <pc:chgData name="margarita velazquez medellin" userId="1b04ecec9052ba58" providerId="LiveId" clId="{C1C5876A-9BB4-41C0-8E73-D05734B732F6}" dt="2021-03-22T17:23:34.615" v="13" actId="47"/>
        <pc:sldMkLst>
          <pc:docMk/>
          <pc:sldMk cId="0" sldId="269"/>
        </pc:sldMkLst>
      </pc:sldChg>
      <pc:sldChg chg="del">
        <pc:chgData name="margarita velazquez medellin" userId="1b04ecec9052ba58" providerId="LiveId" clId="{C1C5876A-9BB4-41C0-8E73-D05734B732F6}" dt="2021-03-22T17:23:34.867" v="14" actId="47"/>
        <pc:sldMkLst>
          <pc:docMk/>
          <pc:sldMk cId="0" sldId="270"/>
        </pc:sldMkLst>
      </pc:sldChg>
      <pc:sldChg chg="del">
        <pc:chgData name="margarita velazquez medellin" userId="1b04ecec9052ba58" providerId="LiveId" clId="{C1C5876A-9BB4-41C0-8E73-D05734B732F6}" dt="2021-03-22T17:23:35.098" v="15" actId="47"/>
        <pc:sldMkLst>
          <pc:docMk/>
          <pc:sldMk cId="0" sldId="271"/>
        </pc:sldMkLst>
      </pc:sldChg>
      <pc:sldChg chg="del">
        <pc:chgData name="margarita velazquez medellin" userId="1b04ecec9052ba58" providerId="LiveId" clId="{C1C5876A-9BB4-41C0-8E73-D05734B732F6}" dt="2021-03-22T17:23:35.243" v="16" actId="47"/>
        <pc:sldMkLst>
          <pc:docMk/>
          <pc:sldMk cId="0" sldId="272"/>
        </pc:sldMkLst>
      </pc:sldChg>
      <pc:sldChg chg="del">
        <pc:chgData name="margarita velazquez medellin" userId="1b04ecec9052ba58" providerId="LiveId" clId="{C1C5876A-9BB4-41C0-8E73-D05734B732F6}" dt="2021-03-22T17:23:35.472" v="17" actId="47"/>
        <pc:sldMkLst>
          <pc:docMk/>
          <pc:sldMk cId="0" sldId="273"/>
        </pc:sldMkLst>
      </pc:sldChg>
      <pc:sldChg chg="del">
        <pc:chgData name="margarita velazquez medellin" userId="1b04ecec9052ba58" providerId="LiveId" clId="{C1C5876A-9BB4-41C0-8E73-D05734B732F6}" dt="2021-03-22T17:23:35.731" v="18" actId="47"/>
        <pc:sldMkLst>
          <pc:docMk/>
          <pc:sldMk cId="0" sldId="274"/>
        </pc:sldMkLst>
      </pc:sldChg>
      <pc:sldChg chg="del">
        <pc:chgData name="margarita velazquez medellin" userId="1b04ecec9052ba58" providerId="LiveId" clId="{C1C5876A-9BB4-41C0-8E73-D05734B732F6}" dt="2021-03-22T17:23:35.946" v="19" actId="47"/>
        <pc:sldMkLst>
          <pc:docMk/>
          <pc:sldMk cId="0" sldId="275"/>
        </pc:sldMkLst>
      </pc:sldChg>
      <pc:sldChg chg="del">
        <pc:chgData name="margarita velazquez medellin" userId="1b04ecec9052ba58" providerId="LiveId" clId="{C1C5876A-9BB4-41C0-8E73-D05734B732F6}" dt="2021-03-22T17:23:36.145" v="20" actId="47"/>
        <pc:sldMkLst>
          <pc:docMk/>
          <pc:sldMk cId="0" sldId="276"/>
        </pc:sldMkLst>
      </pc:sldChg>
      <pc:sldChg chg="del">
        <pc:chgData name="margarita velazquez medellin" userId="1b04ecec9052ba58" providerId="LiveId" clId="{C1C5876A-9BB4-41C0-8E73-D05734B732F6}" dt="2021-03-22T17:23:36.353" v="21" actId="47"/>
        <pc:sldMkLst>
          <pc:docMk/>
          <pc:sldMk cId="0" sldId="277"/>
        </pc:sldMkLst>
      </pc:sldChg>
      <pc:sldChg chg="del">
        <pc:chgData name="margarita velazquez medellin" userId="1b04ecec9052ba58" providerId="LiveId" clId="{C1C5876A-9BB4-41C0-8E73-D05734B732F6}" dt="2021-03-22T17:23:36.643" v="22" actId="47"/>
        <pc:sldMkLst>
          <pc:docMk/>
          <pc:sldMk cId="0" sldId="278"/>
        </pc:sldMkLst>
      </pc:sldChg>
      <pc:sldChg chg="del">
        <pc:chgData name="margarita velazquez medellin" userId="1b04ecec9052ba58" providerId="LiveId" clId="{C1C5876A-9BB4-41C0-8E73-D05734B732F6}" dt="2021-03-22T17:23:36.862" v="23" actId="47"/>
        <pc:sldMkLst>
          <pc:docMk/>
          <pc:sldMk cId="0" sldId="279"/>
        </pc:sldMkLst>
      </pc:sldChg>
      <pc:sldChg chg="del">
        <pc:chgData name="margarita velazquez medellin" userId="1b04ecec9052ba58" providerId="LiveId" clId="{C1C5876A-9BB4-41C0-8E73-D05734B732F6}" dt="2021-03-22T17:23:37.170" v="24" actId="47"/>
        <pc:sldMkLst>
          <pc:docMk/>
          <pc:sldMk cId="0" sldId="280"/>
        </pc:sldMkLst>
      </pc:sldChg>
      <pc:sldChg chg="del">
        <pc:chgData name="margarita velazquez medellin" userId="1b04ecec9052ba58" providerId="LiveId" clId="{C1C5876A-9BB4-41C0-8E73-D05734B732F6}" dt="2021-03-22T17:23:37.447" v="25" actId="47"/>
        <pc:sldMkLst>
          <pc:docMk/>
          <pc:sldMk cId="0" sldId="281"/>
        </pc:sldMkLst>
      </pc:sldChg>
      <pc:sldChg chg="del">
        <pc:chgData name="margarita velazquez medellin" userId="1b04ecec9052ba58" providerId="LiveId" clId="{C1C5876A-9BB4-41C0-8E73-D05734B732F6}" dt="2021-03-22T17:23:37.795" v="26" actId="47"/>
        <pc:sldMkLst>
          <pc:docMk/>
          <pc:sldMk cId="0" sldId="282"/>
        </pc:sldMkLst>
      </pc:sldChg>
      <pc:sldChg chg="del">
        <pc:chgData name="margarita velazquez medellin" userId="1b04ecec9052ba58" providerId="LiveId" clId="{C1C5876A-9BB4-41C0-8E73-D05734B732F6}" dt="2021-03-22T17:23:37.997" v="27" actId="47"/>
        <pc:sldMkLst>
          <pc:docMk/>
          <pc:sldMk cId="0" sldId="283"/>
        </pc:sldMkLst>
      </pc:sldChg>
      <pc:sldChg chg="del">
        <pc:chgData name="margarita velazquez medellin" userId="1b04ecec9052ba58" providerId="LiveId" clId="{C1C5876A-9BB4-41C0-8E73-D05734B732F6}" dt="2021-03-22T17:23:38.315" v="28" actId="47"/>
        <pc:sldMkLst>
          <pc:docMk/>
          <pc:sldMk cId="0" sldId="284"/>
        </pc:sldMkLst>
      </pc:sldChg>
      <pc:sldChg chg="del">
        <pc:chgData name="margarita velazquez medellin" userId="1b04ecec9052ba58" providerId="LiveId" clId="{C1C5876A-9BB4-41C0-8E73-D05734B732F6}" dt="2021-03-22T17:23:38.572" v="29" actId="47"/>
        <pc:sldMkLst>
          <pc:docMk/>
          <pc:sldMk cId="0" sldId="285"/>
        </pc:sldMkLst>
      </pc:sldChg>
      <pc:sldChg chg="del">
        <pc:chgData name="margarita velazquez medellin" userId="1b04ecec9052ba58" providerId="LiveId" clId="{C1C5876A-9BB4-41C0-8E73-D05734B732F6}" dt="2021-03-22T17:23:38.892" v="30" actId="47"/>
        <pc:sldMkLst>
          <pc:docMk/>
          <pc:sldMk cId="0" sldId="286"/>
        </pc:sldMkLst>
      </pc:sldChg>
      <pc:sldChg chg="del">
        <pc:chgData name="margarita velazquez medellin" userId="1b04ecec9052ba58" providerId="LiveId" clId="{C1C5876A-9BB4-41C0-8E73-D05734B732F6}" dt="2021-03-22T17:23:39.243" v="31" actId="47"/>
        <pc:sldMkLst>
          <pc:docMk/>
          <pc:sldMk cId="0" sldId="287"/>
        </pc:sldMkLst>
      </pc:sldChg>
      <pc:sldChg chg="del">
        <pc:chgData name="margarita velazquez medellin" userId="1b04ecec9052ba58" providerId="LiveId" clId="{C1C5876A-9BB4-41C0-8E73-D05734B732F6}" dt="2021-03-22T17:23:39.414" v="32" actId="47"/>
        <pc:sldMkLst>
          <pc:docMk/>
          <pc:sldMk cId="0" sldId="288"/>
        </pc:sldMkLst>
      </pc:sldChg>
      <pc:sldChg chg="del">
        <pc:chgData name="margarita velazquez medellin" userId="1b04ecec9052ba58" providerId="LiveId" clId="{C1C5876A-9BB4-41C0-8E73-D05734B732F6}" dt="2021-03-22T17:23:39.837" v="33" actId="47"/>
        <pc:sldMkLst>
          <pc:docMk/>
          <pc:sldMk cId="0" sldId="289"/>
        </pc:sldMkLst>
      </pc:sldChg>
      <pc:sldChg chg="del">
        <pc:chgData name="margarita velazquez medellin" userId="1b04ecec9052ba58" providerId="LiveId" clId="{C1C5876A-9BB4-41C0-8E73-D05734B732F6}" dt="2021-03-22T17:23:39.982" v="34" actId="47"/>
        <pc:sldMkLst>
          <pc:docMk/>
          <pc:sldMk cId="0" sldId="290"/>
        </pc:sldMkLst>
      </pc:sldChg>
      <pc:sldChg chg="del">
        <pc:chgData name="margarita velazquez medellin" userId="1b04ecec9052ba58" providerId="LiveId" clId="{C1C5876A-9BB4-41C0-8E73-D05734B732F6}" dt="2021-03-22T17:23:40.263" v="35" actId="47"/>
        <pc:sldMkLst>
          <pc:docMk/>
          <pc:sldMk cId="0" sldId="291"/>
        </pc:sldMkLst>
      </pc:sldChg>
      <pc:sldChg chg="del">
        <pc:chgData name="margarita velazquez medellin" userId="1b04ecec9052ba58" providerId="LiveId" clId="{C1C5876A-9BB4-41C0-8E73-D05734B732F6}" dt="2021-03-22T17:23:41.073" v="36" actId="47"/>
        <pc:sldMkLst>
          <pc:docMk/>
          <pc:sldMk cId="0" sldId="292"/>
        </pc:sldMkLst>
      </pc:sldChg>
      <pc:sldChg chg="del">
        <pc:chgData name="margarita velazquez medellin" userId="1b04ecec9052ba58" providerId="LiveId" clId="{C1C5876A-9BB4-41C0-8E73-D05734B732F6}" dt="2021-03-22T17:23:41.145" v="37" actId="47"/>
        <pc:sldMkLst>
          <pc:docMk/>
          <pc:sldMk cId="0" sldId="293"/>
        </pc:sldMkLst>
      </pc:sldChg>
      <pc:sldChg chg="del">
        <pc:chgData name="margarita velazquez medellin" userId="1b04ecec9052ba58" providerId="LiveId" clId="{C1C5876A-9BB4-41C0-8E73-D05734B732F6}" dt="2021-03-22T17:23:41.707" v="38" actId="47"/>
        <pc:sldMkLst>
          <pc:docMk/>
          <pc:sldMk cId="0" sldId="294"/>
        </pc:sldMkLst>
      </pc:sldChg>
      <pc:sldChg chg="del">
        <pc:chgData name="margarita velazquez medellin" userId="1b04ecec9052ba58" providerId="LiveId" clId="{C1C5876A-9BB4-41C0-8E73-D05734B732F6}" dt="2021-03-22T17:23:42.662" v="39" actId="47"/>
        <pc:sldMkLst>
          <pc:docMk/>
          <pc:sldMk cId="0" sldId="295"/>
        </pc:sldMkLst>
      </pc:sldChg>
      <pc:sldChg chg="del">
        <pc:chgData name="margarita velazquez medellin" userId="1b04ecec9052ba58" providerId="LiveId" clId="{C1C5876A-9BB4-41C0-8E73-D05734B732F6}" dt="2021-03-22T17:23:43.487" v="40" actId="47"/>
        <pc:sldMkLst>
          <pc:docMk/>
          <pc:sldMk cId="0" sldId="296"/>
        </pc:sldMkLst>
      </pc:sldChg>
      <pc:sldChg chg="del">
        <pc:chgData name="margarita velazquez medellin" userId="1b04ecec9052ba58" providerId="LiveId" clId="{C1C5876A-9BB4-41C0-8E73-D05734B732F6}" dt="2021-03-22T17:23:43.594" v="41" actId="47"/>
        <pc:sldMkLst>
          <pc:docMk/>
          <pc:sldMk cId="0" sldId="297"/>
        </pc:sldMkLst>
      </pc:sldChg>
      <pc:sldChg chg="del">
        <pc:chgData name="margarita velazquez medellin" userId="1b04ecec9052ba58" providerId="LiveId" clId="{C1C5876A-9BB4-41C0-8E73-D05734B732F6}" dt="2021-03-22T17:23:43.685" v="42" actId="47"/>
        <pc:sldMkLst>
          <pc:docMk/>
          <pc:sldMk cId="0" sldId="298"/>
        </pc:sldMkLst>
      </pc:sldChg>
      <pc:sldChg chg="del">
        <pc:chgData name="margarita velazquez medellin" userId="1b04ecec9052ba58" providerId="LiveId" clId="{C1C5876A-9BB4-41C0-8E73-D05734B732F6}" dt="2021-03-22T17:23:44.309" v="43" actId="47"/>
        <pc:sldMkLst>
          <pc:docMk/>
          <pc:sldMk cId="0" sldId="299"/>
        </pc:sldMkLst>
      </pc:sldChg>
      <pc:sldChg chg="del">
        <pc:chgData name="margarita velazquez medellin" userId="1b04ecec9052ba58" providerId="LiveId" clId="{C1C5876A-9BB4-41C0-8E73-D05734B732F6}" dt="2021-03-22T17:23:44.561" v="44" actId="47"/>
        <pc:sldMkLst>
          <pc:docMk/>
          <pc:sldMk cId="0" sldId="300"/>
        </pc:sldMkLst>
      </pc:sldChg>
      <pc:sldChg chg="del">
        <pc:chgData name="margarita velazquez medellin" userId="1b04ecec9052ba58" providerId="LiveId" clId="{C1C5876A-9BB4-41C0-8E73-D05734B732F6}" dt="2021-03-22T17:23:45.007" v="45" actId="47"/>
        <pc:sldMkLst>
          <pc:docMk/>
          <pc:sldMk cId="0" sldId="301"/>
        </pc:sldMkLst>
      </pc:sldChg>
      <pc:sldChg chg="del">
        <pc:chgData name="margarita velazquez medellin" userId="1b04ecec9052ba58" providerId="LiveId" clId="{C1C5876A-9BB4-41C0-8E73-D05734B732F6}" dt="2021-03-22T17:23:45.529" v="46" actId="47"/>
        <pc:sldMkLst>
          <pc:docMk/>
          <pc:sldMk cId="0" sldId="302"/>
        </pc:sldMkLst>
      </pc:sldChg>
      <pc:sldChg chg="del">
        <pc:chgData name="margarita velazquez medellin" userId="1b04ecec9052ba58" providerId="LiveId" clId="{C1C5876A-9BB4-41C0-8E73-D05734B732F6}" dt="2021-03-22T17:23:45.956" v="47" actId="47"/>
        <pc:sldMkLst>
          <pc:docMk/>
          <pc:sldMk cId="0" sldId="303"/>
        </pc:sldMkLst>
      </pc:sldChg>
      <pc:sldChg chg="del">
        <pc:chgData name="margarita velazquez medellin" userId="1b04ecec9052ba58" providerId="LiveId" clId="{C1C5876A-9BB4-41C0-8E73-D05734B732F6}" dt="2021-03-22T17:23:46.462" v="48" actId="47"/>
        <pc:sldMkLst>
          <pc:docMk/>
          <pc:sldMk cId="0" sldId="304"/>
        </pc:sldMkLst>
      </pc:sldChg>
      <pc:sldChg chg="del">
        <pc:chgData name="margarita velazquez medellin" userId="1b04ecec9052ba58" providerId="LiveId" clId="{C1C5876A-9BB4-41C0-8E73-D05734B732F6}" dt="2021-03-22T17:23:47.003" v="49" actId="47"/>
        <pc:sldMkLst>
          <pc:docMk/>
          <pc:sldMk cId="0" sldId="305"/>
        </pc:sldMkLst>
      </pc:sldChg>
      <pc:sldChg chg="del">
        <pc:chgData name="margarita velazquez medellin" userId="1b04ecec9052ba58" providerId="LiveId" clId="{C1C5876A-9BB4-41C0-8E73-D05734B732F6}" dt="2021-03-22T17:23:47.783" v="50" actId="47"/>
        <pc:sldMkLst>
          <pc:docMk/>
          <pc:sldMk cId="0" sldId="306"/>
        </pc:sldMkLst>
      </pc:sldChg>
      <pc:sldChg chg="del">
        <pc:chgData name="margarita velazquez medellin" userId="1b04ecec9052ba58" providerId="LiveId" clId="{C1C5876A-9BB4-41C0-8E73-D05734B732F6}" dt="2021-03-22T17:23:48.309" v="51" actId="47"/>
        <pc:sldMkLst>
          <pc:docMk/>
          <pc:sldMk cId="0" sldId="307"/>
        </pc:sldMkLst>
      </pc:sldChg>
      <pc:sldChg chg="del">
        <pc:chgData name="margarita velazquez medellin" userId="1b04ecec9052ba58" providerId="LiveId" clId="{C1C5876A-9BB4-41C0-8E73-D05734B732F6}" dt="2021-03-22T17:23:49.118" v="52" actId="47"/>
        <pc:sldMkLst>
          <pc:docMk/>
          <pc:sldMk cId="0" sldId="308"/>
        </pc:sldMkLst>
      </pc:sldChg>
      <pc:sldChg chg="del">
        <pc:chgData name="margarita velazquez medellin" userId="1b04ecec9052ba58" providerId="LiveId" clId="{C1C5876A-9BB4-41C0-8E73-D05734B732F6}" dt="2021-03-22T17:23:49.748" v="53" actId="47"/>
        <pc:sldMkLst>
          <pc:docMk/>
          <pc:sldMk cId="0" sldId="309"/>
        </pc:sldMkLst>
      </pc:sldChg>
      <pc:sldChg chg="del">
        <pc:chgData name="margarita velazquez medellin" userId="1b04ecec9052ba58" providerId="LiveId" clId="{C1C5876A-9BB4-41C0-8E73-D05734B732F6}" dt="2021-03-22T17:23:50.250" v="54" actId="47"/>
        <pc:sldMkLst>
          <pc:docMk/>
          <pc:sldMk cId="0" sldId="310"/>
        </pc:sldMkLst>
      </pc:sldChg>
      <pc:sldChg chg="del">
        <pc:chgData name="margarita velazquez medellin" userId="1b04ecec9052ba58" providerId="LiveId" clId="{C1C5876A-9BB4-41C0-8E73-D05734B732F6}" dt="2021-03-22T17:23:50.837" v="55" actId="47"/>
        <pc:sldMkLst>
          <pc:docMk/>
          <pc:sldMk cId="0" sldId="311"/>
        </pc:sldMkLst>
      </pc:sldChg>
      <pc:sldChg chg="del">
        <pc:chgData name="margarita velazquez medellin" userId="1b04ecec9052ba58" providerId="LiveId" clId="{C1C5876A-9BB4-41C0-8E73-D05734B732F6}" dt="2021-03-22T17:23:51.463" v="56" actId="47"/>
        <pc:sldMkLst>
          <pc:docMk/>
          <pc:sldMk cId="0" sldId="312"/>
        </pc:sldMkLst>
      </pc:sldChg>
      <pc:sldChg chg="del">
        <pc:chgData name="margarita velazquez medellin" userId="1b04ecec9052ba58" providerId="LiveId" clId="{C1C5876A-9BB4-41C0-8E73-D05734B732F6}" dt="2021-03-22T17:23:51.980" v="57" actId="47"/>
        <pc:sldMkLst>
          <pc:docMk/>
          <pc:sldMk cId="0" sldId="313"/>
        </pc:sldMkLst>
      </pc:sldChg>
      <pc:sldChg chg="del">
        <pc:chgData name="margarita velazquez medellin" userId="1b04ecec9052ba58" providerId="LiveId" clId="{C1C5876A-9BB4-41C0-8E73-D05734B732F6}" dt="2021-03-22T17:23:52.463" v="58" actId="47"/>
        <pc:sldMkLst>
          <pc:docMk/>
          <pc:sldMk cId="0" sldId="314"/>
        </pc:sldMkLst>
      </pc:sldChg>
      <pc:sldChg chg="del">
        <pc:chgData name="margarita velazquez medellin" userId="1b04ecec9052ba58" providerId="LiveId" clId="{C1C5876A-9BB4-41C0-8E73-D05734B732F6}" dt="2021-03-22T17:23:52.956" v="59" actId="47"/>
        <pc:sldMkLst>
          <pc:docMk/>
          <pc:sldMk cId="0" sldId="315"/>
        </pc:sldMkLst>
      </pc:sldChg>
      <pc:sldChg chg="del">
        <pc:chgData name="margarita velazquez medellin" userId="1b04ecec9052ba58" providerId="LiveId" clId="{C1C5876A-9BB4-41C0-8E73-D05734B732F6}" dt="2021-03-22T17:23:53.559" v="60" actId="47"/>
        <pc:sldMkLst>
          <pc:docMk/>
          <pc:sldMk cId="0" sldId="316"/>
        </pc:sldMkLst>
      </pc:sldChg>
      <pc:sldChg chg="del">
        <pc:chgData name="margarita velazquez medellin" userId="1b04ecec9052ba58" providerId="LiveId" clId="{C1C5876A-9BB4-41C0-8E73-D05734B732F6}" dt="2021-03-22T17:23:54.220" v="61" actId="47"/>
        <pc:sldMkLst>
          <pc:docMk/>
          <pc:sldMk cId="0" sldId="317"/>
        </pc:sldMkLst>
      </pc:sldChg>
      <pc:sldChg chg="addSp delSp modSp mod">
        <pc:chgData name="margarita velazquez medellin" userId="1b04ecec9052ba58" providerId="LiveId" clId="{C1C5876A-9BB4-41C0-8E73-D05734B732F6}" dt="2021-03-22T17:48:27.408" v="949" actId="1076"/>
        <pc:sldMkLst>
          <pc:docMk/>
          <pc:sldMk cId="3816900317" sldId="319"/>
        </pc:sldMkLst>
        <pc:spChg chg="del">
          <ac:chgData name="margarita velazquez medellin" userId="1b04ecec9052ba58" providerId="LiveId" clId="{C1C5876A-9BB4-41C0-8E73-D05734B732F6}" dt="2021-03-22T17:34:27.320" v="805" actId="478"/>
          <ac:spMkLst>
            <pc:docMk/>
            <pc:sldMk cId="3816900317" sldId="319"/>
            <ac:spMk id="2" creationId="{AAAB2EDC-C3E7-46F4-847A-F681BE6474DC}"/>
          </ac:spMkLst>
        </pc:spChg>
        <pc:spChg chg="mod">
          <ac:chgData name="margarita velazquez medellin" userId="1b04ecec9052ba58" providerId="LiveId" clId="{C1C5876A-9BB4-41C0-8E73-D05734B732F6}" dt="2021-03-22T17:40:33.195" v="854" actId="20577"/>
          <ac:spMkLst>
            <pc:docMk/>
            <pc:sldMk cId="3816900317" sldId="319"/>
            <ac:spMk id="3" creationId="{73231B83-34A8-4EE9-A21F-2F300375F950}"/>
          </ac:spMkLst>
        </pc:spChg>
        <pc:picChg chg="add mod">
          <ac:chgData name="margarita velazquez medellin" userId="1b04ecec9052ba58" providerId="LiveId" clId="{C1C5876A-9BB4-41C0-8E73-D05734B732F6}" dt="2021-03-22T17:48:27.408" v="949" actId="1076"/>
          <ac:picMkLst>
            <pc:docMk/>
            <pc:sldMk cId="3816900317" sldId="319"/>
            <ac:picMk id="1026" creationId="{AA07E1E7-94A9-4BE5-816E-086A814964FB}"/>
          </ac:picMkLst>
        </pc:picChg>
      </pc:sldChg>
      <pc:sldChg chg="addSp delSp modSp new mod">
        <pc:chgData name="margarita velazquez medellin" userId="1b04ecec9052ba58" providerId="LiveId" clId="{C1C5876A-9BB4-41C0-8E73-D05734B732F6}" dt="2021-03-22T18:11:16.667" v="975" actId="313"/>
        <pc:sldMkLst>
          <pc:docMk/>
          <pc:sldMk cId="2790986686" sldId="321"/>
        </pc:sldMkLst>
        <pc:spChg chg="del">
          <ac:chgData name="margarita velazquez medellin" userId="1b04ecec9052ba58" providerId="LiveId" clId="{C1C5876A-9BB4-41C0-8E73-D05734B732F6}" dt="2021-03-22T17:24:00.672" v="62" actId="478"/>
          <ac:spMkLst>
            <pc:docMk/>
            <pc:sldMk cId="2790986686" sldId="321"/>
            <ac:spMk id="2" creationId="{7D93750A-84F9-4AA9-A867-4AB029F5B8E7}"/>
          </ac:spMkLst>
        </pc:spChg>
        <pc:spChg chg="del mod">
          <ac:chgData name="margarita velazquez medellin" userId="1b04ecec9052ba58" providerId="LiveId" clId="{C1C5876A-9BB4-41C0-8E73-D05734B732F6}" dt="2021-03-22T17:29:12.300" v="325" actId="21"/>
          <ac:spMkLst>
            <pc:docMk/>
            <pc:sldMk cId="2790986686" sldId="321"/>
            <ac:spMk id="3" creationId="{240B2CA3-902D-4CA3-915A-920E28B8AAD6}"/>
          </ac:spMkLst>
        </pc:spChg>
        <pc:spChg chg="add mod">
          <ac:chgData name="margarita velazquez medellin" userId="1b04ecec9052ba58" providerId="LiveId" clId="{C1C5876A-9BB4-41C0-8E73-D05734B732F6}" dt="2021-03-22T18:11:16.667" v="975" actId="313"/>
          <ac:spMkLst>
            <pc:docMk/>
            <pc:sldMk cId="2790986686" sldId="321"/>
            <ac:spMk id="5" creationId="{F7072C6B-03D1-44B8-A693-A6F3538B7E1A}"/>
          </ac:spMkLst>
        </pc:spChg>
      </pc:sldChg>
      <pc:sldChg chg="delSp modSp new mod">
        <pc:chgData name="margarita velazquez medellin" userId="1b04ecec9052ba58" providerId="LiveId" clId="{C1C5876A-9BB4-41C0-8E73-D05734B732F6}" dt="2021-03-22T18:11:30.552" v="977" actId="20577"/>
        <pc:sldMkLst>
          <pc:docMk/>
          <pc:sldMk cId="636807317" sldId="322"/>
        </pc:sldMkLst>
        <pc:spChg chg="del">
          <ac:chgData name="margarita velazquez medellin" userId="1b04ecec9052ba58" providerId="LiveId" clId="{C1C5876A-9BB4-41C0-8E73-D05734B732F6}" dt="2021-03-22T17:38:50.997" v="831" actId="478"/>
          <ac:spMkLst>
            <pc:docMk/>
            <pc:sldMk cId="636807317" sldId="322"/>
            <ac:spMk id="2" creationId="{8994F9B1-B174-48A3-A032-4B89BC994F99}"/>
          </ac:spMkLst>
        </pc:spChg>
        <pc:spChg chg="mod">
          <ac:chgData name="margarita velazquez medellin" userId="1b04ecec9052ba58" providerId="LiveId" clId="{C1C5876A-9BB4-41C0-8E73-D05734B732F6}" dt="2021-03-22T18:11:30.552" v="977" actId="20577"/>
          <ac:spMkLst>
            <pc:docMk/>
            <pc:sldMk cId="636807317" sldId="322"/>
            <ac:spMk id="3" creationId="{0B58ADF0-9A43-4653-AF8E-EF4998A58280}"/>
          </ac:spMkLst>
        </pc:spChg>
      </pc:sldChg>
      <pc:sldChg chg="delSp modSp new mod">
        <pc:chgData name="margarita velazquez medellin" userId="1b04ecec9052ba58" providerId="LiveId" clId="{C1C5876A-9BB4-41C0-8E73-D05734B732F6}" dt="2021-03-22T17:45:34.284" v="934" actId="1076"/>
        <pc:sldMkLst>
          <pc:docMk/>
          <pc:sldMk cId="1908649914" sldId="323"/>
        </pc:sldMkLst>
        <pc:spChg chg="del">
          <ac:chgData name="margarita velazquez medellin" userId="1b04ecec9052ba58" providerId="LiveId" clId="{C1C5876A-9BB4-41C0-8E73-D05734B732F6}" dt="2021-03-22T17:39:14.897" v="837" actId="478"/>
          <ac:spMkLst>
            <pc:docMk/>
            <pc:sldMk cId="1908649914" sldId="323"/>
            <ac:spMk id="2" creationId="{4476C227-9E54-45EC-A29D-D2B87EBE984D}"/>
          </ac:spMkLst>
        </pc:spChg>
        <pc:spChg chg="mod">
          <ac:chgData name="margarita velazquez medellin" userId="1b04ecec9052ba58" providerId="LiveId" clId="{C1C5876A-9BB4-41C0-8E73-D05734B732F6}" dt="2021-03-22T17:45:34.284" v="934" actId="1076"/>
          <ac:spMkLst>
            <pc:docMk/>
            <pc:sldMk cId="1908649914" sldId="323"/>
            <ac:spMk id="3" creationId="{7EF8FA3B-7236-40ED-9121-D02A0664C86E}"/>
          </ac:spMkLst>
        </pc:spChg>
      </pc:sldChg>
      <pc:sldChg chg="addSp delSp modSp new mod">
        <pc:chgData name="margarita velazquez medellin" userId="1b04ecec9052ba58" providerId="LiveId" clId="{C1C5876A-9BB4-41C0-8E73-D05734B732F6}" dt="2021-03-22T17:36:21.434" v="814" actId="207"/>
        <pc:sldMkLst>
          <pc:docMk/>
          <pc:sldMk cId="1933010071" sldId="324"/>
        </pc:sldMkLst>
        <pc:spChg chg="del">
          <ac:chgData name="margarita velazquez medellin" userId="1b04ecec9052ba58" providerId="LiveId" clId="{C1C5876A-9BB4-41C0-8E73-D05734B732F6}" dt="2021-03-22T17:29:16.099" v="326" actId="478"/>
          <ac:spMkLst>
            <pc:docMk/>
            <pc:sldMk cId="1933010071" sldId="324"/>
            <ac:spMk id="2" creationId="{872CED44-707D-4C39-B23D-4DDAB506A8DB}"/>
          </ac:spMkLst>
        </pc:spChg>
        <pc:spChg chg="del">
          <ac:chgData name="margarita velazquez medellin" userId="1b04ecec9052ba58" providerId="LiveId" clId="{C1C5876A-9BB4-41C0-8E73-D05734B732F6}" dt="2021-03-22T17:29:18.599" v="327"/>
          <ac:spMkLst>
            <pc:docMk/>
            <pc:sldMk cId="1933010071" sldId="324"/>
            <ac:spMk id="3" creationId="{0353AAB7-FCC4-4586-BDF9-22992DF38A75}"/>
          </ac:spMkLst>
        </pc:spChg>
        <pc:spChg chg="add mod">
          <ac:chgData name="margarita velazquez medellin" userId="1b04ecec9052ba58" providerId="LiveId" clId="{C1C5876A-9BB4-41C0-8E73-D05734B732F6}" dt="2021-03-22T17:36:21.434" v="814" actId="207"/>
          <ac:spMkLst>
            <pc:docMk/>
            <pc:sldMk cId="1933010071" sldId="324"/>
            <ac:spMk id="4" creationId="{2C27A8E4-5E2E-4717-9AF9-9BCFB01D46A5}"/>
          </ac:spMkLst>
        </pc:spChg>
      </pc:sldChg>
      <pc:sldChg chg="addSp delSp modSp new mod">
        <pc:chgData name="margarita velazquez medellin" userId="1b04ecec9052ba58" providerId="LiveId" clId="{C1C5876A-9BB4-41C0-8E73-D05734B732F6}" dt="2021-03-22T18:10:39.492" v="967" actId="1076"/>
        <pc:sldMkLst>
          <pc:docMk/>
          <pc:sldMk cId="1090081758" sldId="325"/>
        </pc:sldMkLst>
        <pc:spChg chg="del">
          <ac:chgData name="margarita velazquez medellin" userId="1b04ecec9052ba58" providerId="LiveId" clId="{C1C5876A-9BB4-41C0-8E73-D05734B732F6}" dt="2021-03-22T17:32:43.085" v="685" actId="478"/>
          <ac:spMkLst>
            <pc:docMk/>
            <pc:sldMk cId="1090081758" sldId="325"/>
            <ac:spMk id="2" creationId="{463081DD-90E2-4BD4-8D97-37E2E7EABFE3}"/>
          </ac:spMkLst>
        </pc:spChg>
        <pc:spChg chg="mod">
          <ac:chgData name="margarita velazquez medellin" userId="1b04ecec9052ba58" providerId="LiveId" clId="{C1C5876A-9BB4-41C0-8E73-D05734B732F6}" dt="2021-03-22T18:10:34.162" v="964" actId="1076"/>
          <ac:spMkLst>
            <pc:docMk/>
            <pc:sldMk cId="1090081758" sldId="325"/>
            <ac:spMk id="3" creationId="{76CE973E-36AC-4481-9D72-865B65DF6842}"/>
          </ac:spMkLst>
        </pc:spChg>
        <pc:picChg chg="add mod">
          <ac:chgData name="margarita velazquez medellin" userId="1b04ecec9052ba58" providerId="LiveId" clId="{C1C5876A-9BB4-41C0-8E73-D05734B732F6}" dt="2021-03-22T18:10:39.492" v="967" actId="1076"/>
          <ac:picMkLst>
            <pc:docMk/>
            <pc:sldMk cId="1090081758" sldId="325"/>
            <ac:picMk id="4098" creationId="{69A30817-C51D-43A2-8185-6B6F930E6B3F}"/>
          </ac:picMkLst>
        </pc:picChg>
      </pc:sldChg>
      <pc:sldChg chg="delSp modSp new mod">
        <pc:chgData name="margarita velazquez medellin" userId="1b04ecec9052ba58" providerId="LiveId" clId="{C1C5876A-9BB4-41C0-8E73-D05734B732F6}" dt="2021-03-22T17:46:55.751" v="943" actId="123"/>
        <pc:sldMkLst>
          <pc:docMk/>
          <pc:sldMk cId="465872777" sldId="326"/>
        </pc:sldMkLst>
        <pc:spChg chg="del">
          <ac:chgData name="margarita velazquez medellin" userId="1b04ecec9052ba58" providerId="LiveId" clId="{C1C5876A-9BB4-41C0-8E73-D05734B732F6}" dt="2021-03-22T17:34:32.168" v="807" actId="478"/>
          <ac:spMkLst>
            <pc:docMk/>
            <pc:sldMk cId="465872777" sldId="326"/>
            <ac:spMk id="2" creationId="{47FE1F08-0851-409F-B83D-F3E9535DFFFE}"/>
          </ac:spMkLst>
        </pc:spChg>
        <pc:spChg chg="mod">
          <ac:chgData name="margarita velazquez medellin" userId="1b04ecec9052ba58" providerId="LiveId" clId="{C1C5876A-9BB4-41C0-8E73-D05734B732F6}" dt="2021-03-22T17:46:55.751" v="943" actId="123"/>
          <ac:spMkLst>
            <pc:docMk/>
            <pc:sldMk cId="465872777" sldId="326"/>
            <ac:spMk id="3" creationId="{6C64509B-2BDF-44D3-AC05-2E20D092ECDC}"/>
          </ac:spMkLst>
        </pc:spChg>
      </pc:sldChg>
      <pc:sldChg chg="delSp modSp new mod">
        <pc:chgData name="margarita velazquez medellin" userId="1b04ecec9052ba58" providerId="LiveId" clId="{C1C5876A-9BB4-41C0-8E73-D05734B732F6}" dt="2021-03-22T17:46:46.830" v="942" actId="5793"/>
        <pc:sldMkLst>
          <pc:docMk/>
          <pc:sldMk cId="3729437849" sldId="327"/>
        </pc:sldMkLst>
        <pc:spChg chg="del">
          <ac:chgData name="margarita velazquez medellin" userId="1b04ecec9052ba58" providerId="LiveId" clId="{C1C5876A-9BB4-41C0-8E73-D05734B732F6}" dt="2021-03-22T17:34:37.491" v="809" actId="478"/>
          <ac:spMkLst>
            <pc:docMk/>
            <pc:sldMk cId="3729437849" sldId="327"/>
            <ac:spMk id="2" creationId="{BEDE6212-3DB6-417D-99AA-EFD6A9C37936}"/>
          </ac:spMkLst>
        </pc:spChg>
        <pc:spChg chg="mod">
          <ac:chgData name="margarita velazquez medellin" userId="1b04ecec9052ba58" providerId="LiveId" clId="{C1C5876A-9BB4-41C0-8E73-D05734B732F6}" dt="2021-03-22T17:46:46.830" v="942" actId="5793"/>
          <ac:spMkLst>
            <pc:docMk/>
            <pc:sldMk cId="3729437849" sldId="327"/>
            <ac:spMk id="3" creationId="{52F6AE15-0097-4583-B140-C55263EAB242}"/>
          </ac:spMkLst>
        </pc:spChg>
      </pc:sldChg>
      <pc:sldChg chg="delSp modSp new mod">
        <pc:chgData name="margarita velazquez medellin" userId="1b04ecec9052ba58" providerId="LiveId" clId="{C1C5876A-9BB4-41C0-8E73-D05734B732F6}" dt="2021-03-22T17:43:42.549" v="911" actId="20577"/>
        <pc:sldMkLst>
          <pc:docMk/>
          <pc:sldMk cId="1265969249" sldId="328"/>
        </pc:sldMkLst>
        <pc:spChg chg="del">
          <ac:chgData name="margarita velazquez medellin" userId="1b04ecec9052ba58" providerId="LiveId" clId="{C1C5876A-9BB4-41C0-8E73-D05734B732F6}" dt="2021-03-22T17:42:54.586" v="899" actId="478"/>
          <ac:spMkLst>
            <pc:docMk/>
            <pc:sldMk cId="1265969249" sldId="328"/>
            <ac:spMk id="2" creationId="{05889464-958C-4A49-BFC7-657D0C369370}"/>
          </ac:spMkLst>
        </pc:spChg>
        <pc:spChg chg="mod">
          <ac:chgData name="margarita velazquez medellin" userId="1b04ecec9052ba58" providerId="LiveId" clId="{C1C5876A-9BB4-41C0-8E73-D05734B732F6}" dt="2021-03-22T17:43:42.549" v="911" actId="20577"/>
          <ac:spMkLst>
            <pc:docMk/>
            <pc:sldMk cId="1265969249" sldId="328"/>
            <ac:spMk id="3" creationId="{659BD011-D90E-4EA0-99A8-F18889DD7F92}"/>
          </ac:spMkLst>
        </pc:spChg>
      </pc:sldChg>
      <pc:sldChg chg="addSp delSp modSp new mod">
        <pc:chgData name="margarita velazquez medellin" userId="1b04ecec9052ba58" providerId="LiveId" clId="{C1C5876A-9BB4-41C0-8E73-D05734B732F6}" dt="2021-03-22T17:44:36.028" v="921" actId="20577"/>
        <pc:sldMkLst>
          <pc:docMk/>
          <pc:sldMk cId="2457095435" sldId="329"/>
        </pc:sldMkLst>
        <pc:spChg chg="del">
          <ac:chgData name="margarita velazquez medellin" userId="1b04ecec9052ba58" providerId="LiveId" clId="{C1C5876A-9BB4-41C0-8E73-D05734B732F6}" dt="2021-03-22T17:43:48.267" v="913" actId="21"/>
          <ac:spMkLst>
            <pc:docMk/>
            <pc:sldMk cId="2457095435" sldId="329"/>
            <ac:spMk id="2" creationId="{77A52FD1-B6D5-411B-99FC-B3E994A18A84}"/>
          </ac:spMkLst>
        </pc:spChg>
        <pc:spChg chg="del">
          <ac:chgData name="margarita velazquez medellin" userId="1b04ecec9052ba58" providerId="LiveId" clId="{C1C5876A-9BB4-41C0-8E73-D05734B732F6}" dt="2021-03-22T17:43:50.102" v="914"/>
          <ac:spMkLst>
            <pc:docMk/>
            <pc:sldMk cId="2457095435" sldId="329"/>
            <ac:spMk id="3" creationId="{45D4D30F-7E90-4532-B6C4-34E50C1094E6}"/>
          </ac:spMkLst>
        </pc:spChg>
        <pc:spChg chg="add mod">
          <ac:chgData name="margarita velazquez medellin" userId="1b04ecec9052ba58" providerId="LiveId" clId="{C1C5876A-9BB4-41C0-8E73-D05734B732F6}" dt="2021-03-22T17:44:36.028" v="921" actId="20577"/>
          <ac:spMkLst>
            <pc:docMk/>
            <pc:sldMk cId="2457095435" sldId="329"/>
            <ac:spMk id="4" creationId="{4493F1B9-6D88-4220-9C56-FD50911BC49B}"/>
          </ac:spMkLst>
        </pc:spChg>
      </pc:sldChg>
      <pc:sldChg chg="addSp delSp modSp new mod">
        <pc:chgData name="margarita velazquez medellin" userId="1b04ecec9052ba58" providerId="LiveId" clId="{C1C5876A-9BB4-41C0-8E73-D05734B732F6}" dt="2021-03-22T18:09:38.163" v="958" actId="1076"/>
        <pc:sldMkLst>
          <pc:docMk/>
          <pc:sldMk cId="4096205220" sldId="330"/>
        </pc:sldMkLst>
        <pc:spChg chg="del">
          <ac:chgData name="margarita velazquez medellin" userId="1b04ecec9052ba58" providerId="LiveId" clId="{C1C5876A-9BB4-41C0-8E73-D05734B732F6}" dt="2021-03-22T17:44:39.926" v="923" actId="478"/>
          <ac:spMkLst>
            <pc:docMk/>
            <pc:sldMk cId="4096205220" sldId="330"/>
            <ac:spMk id="2" creationId="{0AE3D562-D5A9-4A1F-B9A9-9750075DC7E9}"/>
          </ac:spMkLst>
        </pc:spChg>
        <pc:spChg chg="mod">
          <ac:chgData name="margarita velazquez medellin" userId="1b04ecec9052ba58" providerId="LiveId" clId="{C1C5876A-9BB4-41C0-8E73-D05734B732F6}" dt="2021-03-22T17:46:37.893" v="941" actId="20577"/>
          <ac:spMkLst>
            <pc:docMk/>
            <pc:sldMk cId="4096205220" sldId="330"/>
            <ac:spMk id="3" creationId="{1F0BDA71-A202-4857-B181-B505F366FFFE}"/>
          </ac:spMkLst>
        </pc:spChg>
        <pc:picChg chg="add mod">
          <ac:chgData name="margarita velazquez medellin" userId="1b04ecec9052ba58" providerId="LiveId" clId="{C1C5876A-9BB4-41C0-8E73-D05734B732F6}" dt="2021-03-22T18:09:38.163" v="958" actId="1076"/>
          <ac:picMkLst>
            <pc:docMk/>
            <pc:sldMk cId="4096205220" sldId="330"/>
            <ac:picMk id="3074" creationId="{AA62D8A0-D145-4A2B-8450-570A05259AEB}"/>
          </ac:picMkLst>
        </pc:picChg>
      </pc:sldChg>
      <pc:sldMasterChg chg="delSldLayout">
        <pc:chgData name="margarita velazquez medellin" userId="1b04ecec9052ba58" providerId="LiveId" clId="{C1C5876A-9BB4-41C0-8E73-D05734B732F6}" dt="2021-03-22T17:23:39.837" v="33" actId="47"/>
        <pc:sldMasterMkLst>
          <pc:docMk/>
          <pc:sldMasterMk cId="0" sldId="2147483690"/>
        </pc:sldMasterMkLst>
        <pc:sldLayoutChg chg="del">
          <pc:chgData name="margarita velazquez medellin" userId="1b04ecec9052ba58" providerId="LiveId" clId="{C1C5876A-9BB4-41C0-8E73-D05734B732F6}" dt="2021-03-22T17:23:39.837" v="33" actId="47"/>
          <pc:sldLayoutMkLst>
            <pc:docMk/>
            <pc:sldMasterMk cId="0" sldId="2147483690"/>
            <pc:sldLayoutMk cId="0" sldId="2147483652"/>
          </pc:sldLayoutMkLst>
        </pc:sldLayoutChg>
        <pc:sldLayoutChg chg="del">
          <pc:chgData name="margarita velazquez medellin" userId="1b04ecec9052ba58" providerId="LiveId" clId="{C1C5876A-9BB4-41C0-8E73-D05734B732F6}" dt="2021-03-22T17:23:31.545" v="3" actId="47"/>
          <pc:sldLayoutMkLst>
            <pc:docMk/>
            <pc:sldMasterMk cId="0" sldId="2147483690"/>
            <pc:sldLayoutMk cId="0" sldId="2147483659"/>
          </pc:sldLayoutMkLst>
        </pc:sldLayoutChg>
        <pc:sldLayoutChg chg="del">
          <pc:chgData name="margarita velazquez medellin" userId="1b04ecec9052ba58" providerId="LiveId" clId="{C1C5876A-9BB4-41C0-8E73-D05734B732F6}" dt="2021-03-22T17:23:32.357" v="4" actId="47"/>
          <pc:sldLayoutMkLst>
            <pc:docMk/>
            <pc:sldMasterMk cId="0" sldId="2147483690"/>
            <pc:sldLayoutMk cId="0" sldId="2147483660"/>
          </pc:sldLayoutMkLst>
        </pc:sldLayoutChg>
        <pc:sldLayoutChg chg="del">
          <pc:chgData name="margarita velazquez medellin" userId="1b04ecec9052ba58" providerId="LiveId" clId="{C1C5876A-9BB4-41C0-8E73-D05734B732F6}" dt="2021-03-22T17:23:32.889" v="5" actId="47"/>
          <pc:sldLayoutMkLst>
            <pc:docMk/>
            <pc:sldMasterMk cId="0" sldId="2147483690"/>
            <pc:sldLayoutMk cId="0" sldId="2147483661"/>
          </pc:sldLayoutMkLst>
        </pc:sldLayoutChg>
        <pc:sldLayoutChg chg="del">
          <pc:chgData name="margarita velazquez medellin" userId="1b04ecec9052ba58" providerId="LiveId" clId="{C1C5876A-9BB4-41C0-8E73-D05734B732F6}" dt="2021-03-22T17:23:33.208" v="6" actId="47"/>
          <pc:sldLayoutMkLst>
            <pc:docMk/>
            <pc:sldMasterMk cId="0" sldId="2147483690"/>
            <pc:sldLayoutMk cId="0" sldId="2147483662"/>
          </pc:sldLayoutMkLst>
        </pc:sldLayoutChg>
        <pc:sldLayoutChg chg="del">
          <pc:chgData name="margarita velazquez medellin" userId="1b04ecec9052ba58" providerId="LiveId" clId="{C1C5876A-9BB4-41C0-8E73-D05734B732F6}" dt="2021-03-22T17:23:33.613" v="7" actId="47"/>
          <pc:sldLayoutMkLst>
            <pc:docMk/>
            <pc:sldMasterMk cId="0" sldId="2147483690"/>
            <pc:sldLayoutMk cId="0" sldId="2147483663"/>
          </pc:sldLayoutMkLst>
        </pc:sldLayoutChg>
        <pc:sldLayoutChg chg="del">
          <pc:chgData name="margarita velazquez medellin" userId="1b04ecec9052ba58" providerId="LiveId" clId="{C1C5876A-9BB4-41C0-8E73-D05734B732F6}" dt="2021-03-22T17:23:33.936" v="9" actId="47"/>
          <pc:sldLayoutMkLst>
            <pc:docMk/>
            <pc:sldMasterMk cId="0" sldId="2147483690"/>
            <pc:sldLayoutMk cId="0" sldId="2147483665"/>
          </pc:sldLayoutMkLst>
        </pc:sldLayoutChg>
        <pc:sldLayoutChg chg="del">
          <pc:chgData name="margarita velazquez medellin" userId="1b04ecec9052ba58" providerId="LiveId" clId="{C1C5876A-9BB4-41C0-8E73-D05734B732F6}" dt="2021-03-22T17:23:34.091" v="10" actId="47"/>
          <pc:sldLayoutMkLst>
            <pc:docMk/>
            <pc:sldMasterMk cId="0" sldId="2147483690"/>
            <pc:sldLayoutMk cId="0" sldId="2147483666"/>
          </pc:sldLayoutMkLst>
        </pc:sldLayoutChg>
        <pc:sldLayoutChg chg="del">
          <pc:chgData name="margarita velazquez medellin" userId="1b04ecec9052ba58" providerId="LiveId" clId="{C1C5876A-9BB4-41C0-8E73-D05734B732F6}" dt="2021-03-22T17:23:34.287" v="11" actId="47"/>
          <pc:sldLayoutMkLst>
            <pc:docMk/>
            <pc:sldMasterMk cId="0" sldId="2147483690"/>
            <pc:sldLayoutMk cId="0" sldId="2147483667"/>
          </pc:sldLayoutMkLst>
        </pc:sldLayoutChg>
        <pc:sldLayoutChg chg="del">
          <pc:chgData name="margarita velazquez medellin" userId="1b04ecec9052ba58" providerId="LiveId" clId="{C1C5876A-9BB4-41C0-8E73-D05734B732F6}" dt="2021-03-22T17:23:34.492" v="12" actId="47"/>
          <pc:sldLayoutMkLst>
            <pc:docMk/>
            <pc:sldMasterMk cId="0" sldId="2147483690"/>
            <pc:sldLayoutMk cId="0" sldId="2147483668"/>
          </pc:sldLayoutMkLst>
        </pc:sldLayoutChg>
        <pc:sldLayoutChg chg="del">
          <pc:chgData name="margarita velazquez medellin" userId="1b04ecec9052ba58" providerId="LiveId" clId="{C1C5876A-9BB4-41C0-8E73-D05734B732F6}" dt="2021-03-22T17:23:38.892" v="30" actId="47"/>
          <pc:sldLayoutMkLst>
            <pc:docMk/>
            <pc:sldMasterMk cId="0" sldId="2147483690"/>
            <pc:sldLayoutMk cId="0" sldId="2147483669"/>
          </pc:sldLayoutMkLst>
        </pc:sldLayoutChg>
        <pc:sldLayoutChg chg="del">
          <pc:chgData name="margarita velazquez medellin" userId="1b04ecec9052ba58" providerId="LiveId" clId="{C1C5876A-9BB4-41C0-8E73-D05734B732F6}" dt="2021-03-22T17:23:34.867" v="14" actId="47"/>
          <pc:sldLayoutMkLst>
            <pc:docMk/>
            <pc:sldMasterMk cId="0" sldId="2147483690"/>
            <pc:sldLayoutMk cId="0" sldId="2147483670"/>
          </pc:sldLayoutMkLst>
        </pc:sldLayoutChg>
        <pc:sldLayoutChg chg="del">
          <pc:chgData name="margarita velazquez medellin" userId="1b04ecec9052ba58" providerId="LiveId" clId="{C1C5876A-9BB4-41C0-8E73-D05734B732F6}" dt="2021-03-22T17:23:35.098" v="15" actId="47"/>
          <pc:sldLayoutMkLst>
            <pc:docMk/>
            <pc:sldMasterMk cId="0" sldId="2147483690"/>
            <pc:sldLayoutMk cId="0" sldId="2147483672"/>
          </pc:sldLayoutMkLst>
        </pc:sldLayoutChg>
        <pc:sldLayoutChg chg="del">
          <pc:chgData name="margarita velazquez medellin" userId="1b04ecec9052ba58" providerId="LiveId" clId="{C1C5876A-9BB4-41C0-8E73-D05734B732F6}" dt="2021-03-22T17:23:35.243" v="16" actId="47"/>
          <pc:sldLayoutMkLst>
            <pc:docMk/>
            <pc:sldMasterMk cId="0" sldId="2147483690"/>
            <pc:sldLayoutMk cId="0" sldId="2147483673"/>
          </pc:sldLayoutMkLst>
        </pc:sldLayoutChg>
        <pc:sldLayoutChg chg="del">
          <pc:chgData name="margarita velazquez medellin" userId="1b04ecec9052ba58" providerId="LiveId" clId="{C1C5876A-9BB4-41C0-8E73-D05734B732F6}" dt="2021-03-22T17:23:35.472" v="17" actId="47"/>
          <pc:sldLayoutMkLst>
            <pc:docMk/>
            <pc:sldMasterMk cId="0" sldId="2147483690"/>
            <pc:sldLayoutMk cId="0" sldId="2147483674"/>
          </pc:sldLayoutMkLst>
        </pc:sldLayoutChg>
        <pc:sldLayoutChg chg="del">
          <pc:chgData name="margarita velazquez medellin" userId="1b04ecec9052ba58" providerId="LiveId" clId="{C1C5876A-9BB4-41C0-8E73-D05734B732F6}" dt="2021-03-22T17:23:35.731" v="18" actId="47"/>
          <pc:sldLayoutMkLst>
            <pc:docMk/>
            <pc:sldMasterMk cId="0" sldId="2147483690"/>
            <pc:sldLayoutMk cId="0" sldId="2147483675"/>
          </pc:sldLayoutMkLst>
        </pc:sldLayoutChg>
        <pc:sldLayoutChg chg="del">
          <pc:chgData name="margarita velazquez medellin" userId="1b04ecec9052ba58" providerId="LiveId" clId="{C1C5876A-9BB4-41C0-8E73-D05734B732F6}" dt="2021-03-22T17:23:35.946" v="19" actId="47"/>
          <pc:sldLayoutMkLst>
            <pc:docMk/>
            <pc:sldMasterMk cId="0" sldId="2147483690"/>
            <pc:sldLayoutMk cId="0" sldId="2147483676"/>
          </pc:sldLayoutMkLst>
        </pc:sldLayoutChg>
        <pc:sldLayoutChg chg="del">
          <pc:chgData name="margarita velazquez medellin" userId="1b04ecec9052ba58" providerId="LiveId" clId="{C1C5876A-9BB4-41C0-8E73-D05734B732F6}" dt="2021-03-22T17:23:36.145" v="20" actId="47"/>
          <pc:sldLayoutMkLst>
            <pc:docMk/>
            <pc:sldMasterMk cId="0" sldId="2147483690"/>
            <pc:sldLayoutMk cId="0" sldId="2147483677"/>
          </pc:sldLayoutMkLst>
        </pc:sldLayoutChg>
        <pc:sldLayoutChg chg="del">
          <pc:chgData name="margarita velazquez medellin" userId="1b04ecec9052ba58" providerId="LiveId" clId="{C1C5876A-9BB4-41C0-8E73-D05734B732F6}" dt="2021-03-22T17:23:36.353" v="21" actId="47"/>
          <pc:sldLayoutMkLst>
            <pc:docMk/>
            <pc:sldMasterMk cId="0" sldId="2147483690"/>
            <pc:sldLayoutMk cId="0" sldId="2147483678"/>
          </pc:sldLayoutMkLst>
        </pc:sldLayoutChg>
        <pc:sldLayoutChg chg="del">
          <pc:chgData name="margarita velazquez medellin" userId="1b04ecec9052ba58" providerId="LiveId" clId="{C1C5876A-9BB4-41C0-8E73-D05734B732F6}" dt="2021-03-22T17:23:36.643" v="22" actId="47"/>
          <pc:sldLayoutMkLst>
            <pc:docMk/>
            <pc:sldMasterMk cId="0" sldId="2147483690"/>
            <pc:sldLayoutMk cId="0" sldId="2147483679"/>
          </pc:sldLayoutMkLst>
        </pc:sldLayoutChg>
        <pc:sldLayoutChg chg="del">
          <pc:chgData name="margarita velazquez medellin" userId="1b04ecec9052ba58" providerId="LiveId" clId="{C1C5876A-9BB4-41C0-8E73-D05734B732F6}" dt="2021-03-22T17:23:36.862" v="23" actId="47"/>
          <pc:sldLayoutMkLst>
            <pc:docMk/>
            <pc:sldMasterMk cId="0" sldId="2147483690"/>
            <pc:sldLayoutMk cId="0" sldId="2147483680"/>
          </pc:sldLayoutMkLst>
        </pc:sldLayoutChg>
        <pc:sldLayoutChg chg="del">
          <pc:chgData name="margarita velazquez medellin" userId="1b04ecec9052ba58" providerId="LiveId" clId="{C1C5876A-9BB4-41C0-8E73-D05734B732F6}" dt="2021-03-22T17:23:37.170" v="24" actId="47"/>
          <pc:sldLayoutMkLst>
            <pc:docMk/>
            <pc:sldMasterMk cId="0" sldId="2147483690"/>
            <pc:sldLayoutMk cId="0" sldId="2147483681"/>
          </pc:sldLayoutMkLst>
        </pc:sldLayoutChg>
        <pc:sldLayoutChg chg="del">
          <pc:chgData name="margarita velazquez medellin" userId="1b04ecec9052ba58" providerId="LiveId" clId="{C1C5876A-9BB4-41C0-8E73-D05734B732F6}" dt="2021-03-22T17:23:37.447" v="25" actId="47"/>
          <pc:sldLayoutMkLst>
            <pc:docMk/>
            <pc:sldMasterMk cId="0" sldId="2147483690"/>
            <pc:sldLayoutMk cId="0" sldId="2147483682"/>
          </pc:sldLayoutMkLst>
        </pc:sldLayoutChg>
        <pc:sldLayoutChg chg="del">
          <pc:chgData name="margarita velazquez medellin" userId="1b04ecec9052ba58" providerId="LiveId" clId="{C1C5876A-9BB4-41C0-8E73-D05734B732F6}" dt="2021-03-22T17:23:37.795" v="26" actId="47"/>
          <pc:sldLayoutMkLst>
            <pc:docMk/>
            <pc:sldMasterMk cId="0" sldId="2147483690"/>
            <pc:sldLayoutMk cId="0" sldId="2147483683"/>
          </pc:sldLayoutMkLst>
        </pc:sldLayoutChg>
        <pc:sldLayoutChg chg="del">
          <pc:chgData name="margarita velazquez medellin" userId="1b04ecec9052ba58" providerId="LiveId" clId="{C1C5876A-9BB4-41C0-8E73-D05734B732F6}" dt="2021-03-22T17:23:37.997" v="27" actId="47"/>
          <pc:sldLayoutMkLst>
            <pc:docMk/>
            <pc:sldMasterMk cId="0" sldId="2147483690"/>
            <pc:sldLayoutMk cId="0" sldId="2147483684"/>
          </pc:sldLayoutMkLst>
        </pc:sldLayoutChg>
        <pc:sldLayoutChg chg="del">
          <pc:chgData name="margarita velazquez medellin" userId="1b04ecec9052ba58" providerId="LiveId" clId="{C1C5876A-9BB4-41C0-8E73-D05734B732F6}" dt="2021-03-22T17:23:38.315" v="28" actId="47"/>
          <pc:sldLayoutMkLst>
            <pc:docMk/>
            <pc:sldMasterMk cId="0" sldId="2147483690"/>
            <pc:sldLayoutMk cId="0" sldId="2147483685"/>
          </pc:sldLayoutMkLst>
        </pc:sldLayoutChg>
        <pc:sldLayoutChg chg="del">
          <pc:chgData name="margarita velazquez medellin" userId="1b04ecec9052ba58" providerId="LiveId" clId="{C1C5876A-9BB4-41C0-8E73-D05734B732F6}" dt="2021-03-22T17:23:39.243" v="31" actId="47"/>
          <pc:sldLayoutMkLst>
            <pc:docMk/>
            <pc:sldMasterMk cId="0" sldId="2147483690"/>
            <pc:sldLayoutMk cId="0" sldId="2147483686"/>
          </pc:sldLayoutMkLst>
        </pc:sldLayoutChg>
        <pc:sldLayoutChg chg="del">
          <pc:chgData name="margarita velazquez medellin" userId="1b04ecec9052ba58" providerId="LiveId" clId="{C1C5876A-9BB4-41C0-8E73-D05734B732F6}" dt="2021-03-22T17:23:38.572" v="29" actId="47"/>
          <pc:sldLayoutMkLst>
            <pc:docMk/>
            <pc:sldMasterMk cId="0" sldId="2147483690"/>
            <pc:sldLayoutMk cId="0" sldId="2147483687"/>
          </pc:sldLayoutMkLst>
        </pc:sldLayoutChg>
        <pc:sldLayoutChg chg="del">
          <pc:chgData name="margarita velazquez medellin" userId="1b04ecec9052ba58" providerId="LiveId" clId="{C1C5876A-9BB4-41C0-8E73-D05734B732F6}" dt="2021-03-22T17:23:39.414" v="32" actId="47"/>
          <pc:sldLayoutMkLst>
            <pc:docMk/>
            <pc:sldMasterMk cId="0" sldId="2147483690"/>
            <pc:sldLayoutMk cId="0" sldId="2147483688"/>
          </pc:sldLayoutMkLst>
        </pc:sldLayoutChg>
      </pc:sldMasterChg>
      <pc:sldMasterChg chg="del delSldLayout">
        <pc:chgData name="margarita velazquez medellin" userId="1b04ecec9052ba58" providerId="LiveId" clId="{C1C5876A-9BB4-41C0-8E73-D05734B732F6}" dt="2021-03-22T17:23:54.220" v="61" actId="47"/>
        <pc:sldMasterMkLst>
          <pc:docMk/>
          <pc:sldMasterMk cId="0" sldId="2147483691"/>
        </pc:sldMasterMkLst>
        <pc:sldLayoutChg chg="del">
          <pc:chgData name="margarita velazquez medellin" userId="1b04ecec9052ba58" providerId="LiveId" clId="{C1C5876A-9BB4-41C0-8E73-D05734B732F6}" dt="2021-03-22T17:23:54.220" v="61" actId="47"/>
          <pc:sldLayoutMkLst>
            <pc:docMk/>
            <pc:sldMasterMk cId="0" sldId="2147483691"/>
            <pc:sldLayoutMk cId="0"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12712" y="685800"/>
            <a:ext cx="4833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6"/>
        <p:cNvGrpSpPr/>
        <p:nvPr/>
      </p:nvGrpSpPr>
      <p:grpSpPr>
        <a:xfrm>
          <a:off x="0" y="0"/>
          <a:ext cx="0" cy="0"/>
          <a:chOff x="0" y="0"/>
          <a:chExt cx="0" cy="0"/>
        </a:xfrm>
      </p:grpSpPr>
      <p:sp>
        <p:nvSpPr>
          <p:cNvPr id="2547" name="Google Shape;2547;p: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8" name="Google Shape;25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7"/>
        <p:cNvGrpSpPr/>
        <p:nvPr/>
      </p:nvGrpSpPr>
      <p:grpSpPr>
        <a:xfrm>
          <a:off x="0" y="0"/>
          <a:ext cx="0" cy="0"/>
          <a:chOff x="0" y="0"/>
          <a:chExt cx="0" cy="0"/>
        </a:xfrm>
      </p:grpSpPr>
      <p:sp>
        <p:nvSpPr>
          <p:cNvPr id="2558" name="Google Shape;2558;gbc9f25d9e9_0_4130: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9" name="Google Shape;2559;gbc9f25d9e9_0_4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3"/>
        <p:cNvGrpSpPr/>
        <p:nvPr/>
      </p:nvGrpSpPr>
      <p:grpSpPr>
        <a:xfrm>
          <a:off x="0" y="0"/>
          <a:ext cx="0" cy="0"/>
          <a:chOff x="0" y="0"/>
          <a:chExt cx="0" cy="0"/>
        </a:xfrm>
      </p:grpSpPr>
      <p:sp>
        <p:nvSpPr>
          <p:cNvPr id="2564" name="Google Shape;2564;gbc9f25d9e9_0_413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5" name="Google Shape;2565;gbc9f25d9e9_0_4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flipH="1">
            <a:off x="2824376" y="-972200"/>
            <a:ext cx="3198306" cy="2801445"/>
          </a:xfrm>
          <a:custGeom>
            <a:avLst/>
            <a:gdLst/>
            <a:ahLst/>
            <a:cxnLst/>
            <a:rect l="l" t="t" r="r" b="b"/>
            <a:pathLst>
              <a:path w="34420" h="30149" extrusionOk="0">
                <a:moveTo>
                  <a:pt x="33921" y="1"/>
                </a:moveTo>
                <a:cubicBezTo>
                  <a:pt x="33826" y="1"/>
                  <a:pt x="33736" y="58"/>
                  <a:pt x="33681" y="198"/>
                </a:cubicBezTo>
                <a:cubicBezTo>
                  <a:pt x="32714" y="2675"/>
                  <a:pt x="30026" y="3802"/>
                  <a:pt x="27530" y="4034"/>
                </a:cubicBezTo>
                <a:cubicBezTo>
                  <a:pt x="27126" y="4072"/>
                  <a:pt x="26722" y="4089"/>
                  <a:pt x="26318" y="4089"/>
                </a:cubicBezTo>
                <a:cubicBezTo>
                  <a:pt x="23848" y="4089"/>
                  <a:pt x="21389" y="3471"/>
                  <a:pt x="18924" y="3419"/>
                </a:cubicBezTo>
                <a:cubicBezTo>
                  <a:pt x="18819" y="3417"/>
                  <a:pt x="18714" y="3416"/>
                  <a:pt x="18609" y="3416"/>
                </a:cubicBezTo>
                <a:cubicBezTo>
                  <a:pt x="16464" y="3416"/>
                  <a:pt x="14190" y="3910"/>
                  <a:pt x="12502" y="5292"/>
                </a:cubicBezTo>
                <a:cubicBezTo>
                  <a:pt x="10559" y="6882"/>
                  <a:pt x="10116" y="9329"/>
                  <a:pt x="10579" y="11694"/>
                </a:cubicBezTo>
                <a:cubicBezTo>
                  <a:pt x="11556" y="16617"/>
                  <a:pt x="15461" y="20220"/>
                  <a:pt x="17404" y="24719"/>
                </a:cubicBezTo>
                <a:cubicBezTo>
                  <a:pt x="17857" y="25797"/>
                  <a:pt x="18602" y="27407"/>
                  <a:pt x="17998" y="28545"/>
                </a:cubicBezTo>
                <a:cubicBezTo>
                  <a:pt x="17671" y="29170"/>
                  <a:pt x="16894" y="29357"/>
                  <a:pt x="16092" y="29357"/>
                </a:cubicBezTo>
                <a:cubicBezTo>
                  <a:pt x="15435" y="29357"/>
                  <a:pt x="14761" y="29232"/>
                  <a:pt x="14303" y="29119"/>
                </a:cubicBezTo>
                <a:cubicBezTo>
                  <a:pt x="11666" y="28474"/>
                  <a:pt x="9925" y="26431"/>
                  <a:pt x="9250" y="23874"/>
                </a:cubicBezTo>
                <a:cubicBezTo>
                  <a:pt x="8878" y="22475"/>
                  <a:pt x="8717" y="21035"/>
                  <a:pt x="8364" y="19636"/>
                </a:cubicBezTo>
                <a:cubicBezTo>
                  <a:pt x="8012" y="18277"/>
                  <a:pt x="7469" y="16968"/>
                  <a:pt x="6724" y="15771"/>
                </a:cubicBezTo>
                <a:cubicBezTo>
                  <a:pt x="5591" y="13950"/>
                  <a:pt x="3636" y="11592"/>
                  <a:pt x="1291" y="11592"/>
                </a:cubicBezTo>
                <a:cubicBezTo>
                  <a:pt x="1029" y="11592"/>
                  <a:pt x="763" y="11622"/>
                  <a:pt x="493" y="11684"/>
                </a:cubicBezTo>
                <a:cubicBezTo>
                  <a:pt x="0" y="11798"/>
                  <a:pt x="291" y="12498"/>
                  <a:pt x="712" y="12498"/>
                </a:cubicBezTo>
                <a:cubicBezTo>
                  <a:pt x="739" y="12498"/>
                  <a:pt x="767" y="12495"/>
                  <a:pt x="795" y="12489"/>
                </a:cubicBezTo>
                <a:cubicBezTo>
                  <a:pt x="1016" y="12437"/>
                  <a:pt x="1234" y="12413"/>
                  <a:pt x="1448" y="12413"/>
                </a:cubicBezTo>
                <a:cubicBezTo>
                  <a:pt x="3890" y="12413"/>
                  <a:pt x="5876" y="15587"/>
                  <a:pt x="6764" y="17502"/>
                </a:cubicBezTo>
                <a:cubicBezTo>
                  <a:pt x="7881" y="19928"/>
                  <a:pt x="7851" y="22646"/>
                  <a:pt x="8797" y="25112"/>
                </a:cubicBezTo>
                <a:cubicBezTo>
                  <a:pt x="9643" y="27316"/>
                  <a:pt x="11435" y="29008"/>
                  <a:pt x="13669" y="29743"/>
                </a:cubicBezTo>
                <a:cubicBezTo>
                  <a:pt x="14358" y="29965"/>
                  <a:pt x="15265" y="30149"/>
                  <a:pt x="16138" y="30149"/>
                </a:cubicBezTo>
                <a:cubicBezTo>
                  <a:pt x="17562" y="30149"/>
                  <a:pt x="18893" y="29658"/>
                  <a:pt x="19025" y="28041"/>
                </a:cubicBezTo>
                <a:cubicBezTo>
                  <a:pt x="19115" y="26904"/>
                  <a:pt x="18672" y="25746"/>
                  <a:pt x="18239" y="24710"/>
                </a:cubicBezTo>
                <a:cubicBezTo>
                  <a:pt x="17746" y="23522"/>
                  <a:pt x="17102" y="22384"/>
                  <a:pt x="16428" y="21287"/>
                </a:cubicBezTo>
                <a:cubicBezTo>
                  <a:pt x="15099" y="19143"/>
                  <a:pt x="13569" y="17100"/>
                  <a:pt x="12471" y="14825"/>
                </a:cubicBezTo>
                <a:cubicBezTo>
                  <a:pt x="11294" y="12389"/>
                  <a:pt x="10398" y="9157"/>
                  <a:pt x="12230" y="6802"/>
                </a:cubicBezTo>
                <a:cubicBezTo>
                  <a:pt x="13731" y="4865"/>
                  <a:pt x="16415" y="4232"/>
                  <a:pt x="18768" y="4232"/>
                </a:cubicBezTo>
                <a:cubicBezTo>
                  <a:pt x="18861" y="4232"/>
                  <a:pt x="18953" y="4233"/>
                  <a:pt x="19045" y="4235"/>
                </a:cubicBezTo>
                <a:cubicBezTo>
                  <a:pt x="21519" y="4291"/>
                  <a:pt x="24000" y="4905"/>
                  <a:pt x="26482" y="4905"/>
                </a:cubicBezTo>
                <a:cubicBezTo>
                  <a:pt x="27110" y="4905"/>
                  <a:pt x="27738" y="4866"/>
                  <a:pt x="28366" y="4768"/>
                </a:cubicBezTo>
                <a:cubicBezTo>
                  <a:pt x="30852" y="4386"/>
                  <a:pt x="33359" y="3088"/>
                  <a:pt x="34305" y="632"/>
                </a:cubicBezTo>
                <a:cubicBezTo>
                  <a:pt x="34419" y="339"/>
                  <a:pt x="34154" y="1"/>
                  <a:pt x="33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2105745" y="3188640"/>
            <a:ext cx="1825878" cy="664192"/>
          </a:xfrm>
          <a:custGeom>
            <a:avLst/>
            <a:gdLst/>
            <a:ahLst/>
            <a:cxnLst/>
            <a:rect l="l" t="t" r="r" b="b"/>
            <a:pathLst>
              <a:path w="19650" h="7148" extrusionOk="0">
                <a:moveTo>
                  <a:pt x="514" y="0"/>
                </a:moveTo>
                <a:cubicBezTo>
                  <a:pt x="344" y="0"/>
                  <a:pt x="173" y="5"/>
                  <a:pt x="0" y="16"/>
                </a:cubicBezTo>
                <a:cubicBezTo>
                  <a:pt x="71" y="217"/>
                  <a:pt x="141" y="408"/>
                  <a:pt x="222" y="589"/>
                </a:cubicBezTo>
                <a:cubicBezTo>
                  <a:pt x="997" y="2421"/>
                  <a:pt x="2044" y="4132"/>
                  <a:pt x="3332" y="5642"/>
                </a:cubicBezTo>
                <a:cubicBezTo>
                  <a:pt x="3785" y="6166"/>
                  <a:pt x="4279" y="6680"/>
                  <a:pt x="4903" y="6971"/>
                </a:cubicBezTo>
                <a:cubicBezTo>
                  <a:pt x="5172" y="7096"/>
                  <a:pt x="5462" y="7147"/>
                  <a:pt x="5761" y="7147"/>
                </a:cubicBezTo>
                <a:cubicBezTo>
                  <a:pt x="6668" y="7147"/>
                  <a:pt x="7661" y="6675"/>
                  <a:pt x="8426" y="6357"/>
                </a:cubicBezTo>
                <a:cubicBezTo>
                  <a:pt x="9573" y="5894"/>
                  <a:pt x="10670" y="5311"/>
                  <a:pt x="11798" y="4787"/>
                </a:cubicBezTo>
                <a:cubicBezTo>
                  <a:pt x="14405" y="3559"/>
                  <a:pt x="17092" y="2412"/>
                  <a:pt x="19649" y="1083"/>
                </a:cubicBezTo>
                <a:cubicBezTo>
                  <a:pt x="19508" y="1072"/>
                  <a:pt x="19358" y="1052"/>
                  <a:pt x="19217" y="1032"/>
                </a:cubicBezTo>
                <a:cubicBezTo>
                  <a:pt x="13922" y="781"/>
                  <a:pt x="8637" y="307"/>
                  <a:pt x="3312" y="166"/>
                </a:cubicBezTo>
                <a:cubicBezTo>
                  <a:pt x="2359" y="141"/>
                  <a:pt x="1448" y="0"/>
                  <a:pt x="514"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2366663" y="-72835"/>
            <a:ext cx="1795121" cy="731931"/>
          </a:xfrm>
          <a:custGeom>
            <a:avLst/>
            <a:gdLst/>
            <a:ahLst/>
            <a:cxnLst/>
            <a:rect l="l" t="t" r="r" b="b"/>
            <a:pathLst>
              <a:path w="19319" h="7877" extrusionOk="0">
                <a:moveTo>
                  <a:pt x="5139" y="0"/>
                </a:moveTo>
                <a:cubicBezTo>
                  <a:pt x="4689" y="0"/>
                  <a:pt x="4260" y="84"/>
                  <a:pt x="3897" y="317"/>
                </a:cubicBezTo>
                <a:cubicBezTo>
                  <a:pt x="3323" y="690"/>
                  <a:pt x="2900" y="1263"/>
                  <a:pt x="2528" y="1847"/>
                </a:cubicBezTo>
                <a:cubicBezTo>
                  <a:pt x="1461" y="3518"/>
                  <a:pt x="645" y="5360"/>
                  <a:pt x="132" y="7273"/>
                </a:cubicBezTo>
                <a:cubicBezTo>
                  <a:pt x="81" y="7474"/>
                  <a:pt x="32" y="7676"/>
                  <a:pt x="1" y="7877"/>
                </a:cubicBezTo>
                <a:cubicBezTo>
                  <a:pt x="1108" y="7786"/>
                  <a:pt x="2145" y="7454"/>
                  <a:pt x="3262" y="7273"/>
                </a:cubicBezTo>
                <a:cubicBezTo>
                  <a:pt x="8517" y="6407"/>
                  <a:pt x="13681" y="5209"/>
                  <a:pt x="18895" y="4233"/>
                </a:cubicBezTo>
                <a:cubicBezTo>
                  <a:pt x="19026" y="4193"/>
                  <a:pt x="19167" y="4162"/>
                  <a:pt x="19318" y="4132"/>
                </a:cubicBezTo>
                <a:cubicBezTo>
                  <a:pt x="16600" y="3166"/>
                  <a:pt x="13782" y="2390"/>
                  <a:pt x="11024" y="1535"/>
                </a:cubicBezTo>
                <a:cubicBezTo>
                  <a:pt x="9846" y="1162"/>
                  <a:pt x="8678" y="740"/>
                  <a:pt x="7480" y="438"/>
                </a:cubicBezTo>
                <a:cubicBezTo>
                  <a:pt x="6799" y="264"/>
                  <a:pt x="5936" y="0"/>
                  <a:pt x="5139"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4617919" y="1066823"/>
            <a:ext cx="225424" cy="710931"/>
          </a:xfrm>
          <a:custGeom>
            <a:avLst/>
            <a:gdLst/>
            <a:ahLst/>
            <a:cxnLst/>
            <a:rect l="l" t="t" r="r" b="b"/>
            <a:pathLst>
              <a:path w="2426" h="7651" extrusionOk="0">
                <a:moveTo>
                  <a:pt x="2054" y="1"/>
                </a:moveTo>
                <a:cubicBezTo>
                  <a:pt x="1318" y="453"/>
                  <a:pt x="694" y="1007"/>
                  <a:pt x="413" y="1652"/>
                </a:cubicBezTo>
                <a:cubicBezTo>
                  <a:pt x="0" y="2567"/>
                  <a:pt x="453" y="3614"/>
                  <a:pt x="896" y="4510"/>
                </a:cubicBezTo>
                <a:cubicBezTo>
                  <a:pt x="1409" y="5557"/>
                  <a:pt x="1913" y="6604"/>
                  <a:pt x="2426" y="7651"/>
                </a:cubicBezTo>
                <a:cubicBezTo>
                  <a:pt x="2295" y="5486"/>
                  <a:pt x="2164" y="3433"/>
                  <a:pt x="2043" y="1591"/>
                </a:cubicBezTo>
                <a:cubicBezTo>
                  <a:pt x="2003" y="1068"/>
                  <a:pt x="2003" y="524"/>
                  <a:pt x="2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344556" y="1119229"/>
            <a:ext cx="500467" cy="1577967"/>
          </a:xfrm>
          <a:custGeom>
            <a:avLst/>
            <a:gdLst/>
            <a:ahLst/>
            <a:cxnLst/>
            <a:rect l="l" t="t" r="r" b="b"/>
            <a:pathLst>
              <a:path w="5386" h="16982" extrusionOk="0">
                <a:moveTo>
                  <a:pt x="0" y="0"/>
                </a:moveTo>
                <a:cubicBezTo>
                  <a:pt x="11" y="171"/>
                  <a:pt x="20" y="332"/>
                  <a:pt x="31" y="504"/>
                </a:cubicBezTo>
                <a:cubicBezTo>
                  <a:pt x="262" y="3312"/>
                  <a:pt x="483" y="6130"/>
                  <a:pt x="705" y="8949"/>
                </a:cubicBezTo>
                <a:cubicBezTo>
                  <a:pt x="917" y="11626"/>
                  <a:pt x="1360" y="14264"/>
                  <a:pt x="1239" y="16982"/>
                </a:cubicBezTo>
                <a:cubicBezTo>
                  <a:pt x="1832" y="16690"/>
                  <a:pt x="2427" y="16408"/>
                  <a:pt x="3020" y="16126"/>
                </a:cubicBezTo>
                <a:cubicBezTo>
                  <a:pt x="4067" y="15623"/>
                  <a:pt x="5386" y="14928"/>
                  <a:pt x="5375" y="13579"/>
                </a:cubicBezTo>
                <a:cubicBezTo>
                  <a:pt x="5375" y="13136"/>
                  <a:pt x="5235" y="12693"/>
                  <a:pt x="5084" y="12271"/>
                </a:cubicBezTo>
                <a:cubicBezTo>
                  <a:pt x="4158" y="9573"/>
                  <a:pt x="3020" y="6915"/>
                  <a:pt x="1893" y="4268"/>
                </a:cubicBezTo>
                <a:cubicBezTo>
                  <a:pt x="1289" y="2839"/>
                  <a:pt x="655" y="141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09246" y="202578"/>
            <a:ext cx="3958485" cy="3098696"/>
          </a:xfrm>
          <a:custGeom>
            <a:avLst/>
            <a:gdLst/>
            <a:ahLst/>
            <a:cxnLst/>
            <a:rect l="l" t="t" r="r" b="b"/>
            <a:pathLst>
              <a:path w="42601" h="33348" extrusionOk="0">
                <a:moveTo>
                  <a:pt x="33812" y="1"/>
                </a:moveTo>
                <a:cubicBezTo>
                  <a:pt x="31004" y="1"/>
                  <a:pt x="8506" y="3654"/>
                  <a:pt x="4178" y="5074"/>
                </a:cubicBezTo>
                <a:cubicBezTo>
                  <a:pt x="2950" y="5477"/>
                  <a:pt x="1672" y="5969"/>
                  <a:pt x="916" y="7007"/>
                </a:cubicBezTo>
                <a:cubicBezTo>
                  <a:pt x="121" y="8094"/>
                  <a:pt x="1" y="9543"/>
                  <a:pt x="91" y="10892"/>
                </a:cubicBezTo>
                <a:cubicBezTo>
                  <a:pt x="464" y="16227"/>
                  <a:pt x="866" y="23243"/>
                  <a:pt x="1269" y="29927"/>
                </a:cubicBezTo>
                <a:cubicBezTo>
                  <a:pt x="1299" y="30461"/>
                  <a:pt x="1470" y="31024"/>
                  <a:pt x="1853" y="31407"/>
                </a:cubicBezTo>
                <a:cubicBezTo>
                  <a:pt x="2235" y="31779"/>
                  <a:pt x="2788" y="31890"/>
                  <a:pt x="3312" y="31971"/>
                </a:cubicBezTo>
                <a:cubicBezTo>
                  <a:pt x="4782" y="32192"/>
                  <a:pt x="10147" y="32273"/>
                  <a:pt x="11325" y="32302"/>
                </a:cubicBezTo>
                <a:cubicBezTo>
                  <a:pt x="18361" y="32484"/>
                  <a:pt x="25307" y="33249"/>
                  <a:pt x="32333" y="33340"/>
                </a:cubicBezTo>
                <a:cubicBezTo>
                  <a:pt x="32816" y="33345"/>
                  <a:pt x="33298" y="33347"/>
                  <a:pt x="33781" y="33347"/>
                </a:cubicBezTo>
                <a:cubicBezTo>
                  <a:pt x="35227" y="33347"/>
                  <a:pt x="36671" y="33325"/>
                  <a:pt x="38120" y="33279"/>
                </a:cubicBezTo>
                <a:cubicBezTo>
                  <a:pt x="39822" y="33228"/>
                  <a:pt x="40597" y="32625"/>
                  <a:pt x="41433" y="31175"/>
                </a:cubicBezTo>
                <a:cubicBezTo>
                  <a:pt x="42167" y="29907"/>
                  <a:pt x="42399" y="28387"/>
                  <a:pt x="42469" y="26938"/>
                </a:cubicBezTo>
                <a:cubicBezTo>
                  <a:pt x="42600" y="24179"/>
                  <a:pt x="42157" y="21522"/>
                  <a:pt x="41936" y="18814"/>
                </a:cubicBezTo>
                <a:cubicBezTo>
                  <a:pt x="41714" y="15995"/>
                  <a:pt x="41482" y="13177"/>
                  <a:pt x="41261" y="10358"/>
                </a:cubicBezTo>
                <a:cubicBezTo>
                  <a:pt x="41110" y="8496"/>
                  <a:pt x="41301" y="5949"/>
                  <a:pt x="40728" y="3876"/>
                </a:cubicBezTo>
                <a:cubicBezTo>
                  <a:pt x="40355" y="2557"/>
                  <a:pt x="39671" y="1420"/>
                  <a:pt x="38382" y="766"/>
                </a:cubicBezTo>
                <a:cubicBezTo>
                  <a:pt x="36993" y="61"/>
                  <a:pt x="35373" y="1"/>
                  <a:pt x="33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353662" y="439248"/>
            <a:ext cx="248840" cy="233043"/>
          </a:xfrm>
          <a:custGeom>
            <a:avLst/>
            <a:gdLst/>
            <a:ahLst/>
            <a:cxnLst/>
            <a:rect l="l" t="t" r="r" b="b"/>
            <a:pathLst>
              <a:path w="2678" h="2508" extrusionOk="0">
                <a:moveTo>
                  <a:pt x="1290" y="1"/>
                </a:moveTo>
                <a:cubicBezTo>
                  <a:pt x="1260" y="1"/>
                  <a:pt x="1229" y="3"/>
                  <a:pt x="1198" y="7"/>
                </a:cubicBezTo>
                <a:cubicBezTo>
                  <a:pt x="333" y="87"/>
                  <a:pt x="0" y="1245"/>
                  <a:pt x="483" y="1879"/>
                </a:cubicBezTo>
                <a:cubicBezTo>
                  <a:pt x="644" y="2101"/>
                  <a:pt x="876" y="2242"/>
                  <a:pt x="1118" y="2302"/>
                </a:cubicBezTo>
                <a:cubicBezTo>
                  <a:pt x="1188" y="2353"/>
                  <a:pt x="1269" y="2403"/>
                  <a:pt x="1339" y="2443"/>
                </a:cubicBezTo>
                <a:cubicBezTo>
                  <a:pt x="1409" y="2487"/>
                  <a:pt x="1488" y="2507"/>
                  <a:pt x="1566" y="2507"/>
                </a:cubicBezTo>
                <a:cubicBezTo>
                  <a:pt x="1700" y="2507"/>
                  <a:pt x="1834" y="2448"/>
                  <a:pt x="1923" y="2353"/>
                </a:cubicBezTo>
                <a:cubicBezTo>
                  <a:pt x="2004" y="2282"/>
                  <a:pt x="2074" y="2192"/>
                  <a:pt x="2125" y="2101"/>
                </a:cubicBezTo>
                <a:cubicBezTo>
                  <a:pt x="2265" y="1990"/>
                  <a:pt x="2386" y="1839"/>
                  <a:pt x="2456" y="1638"/>
                </a:cubicBezTo>
                <a:cubicBezTo>
                  <a:pt x="2678" y="1034"/>
                  <a:pt x="2346" y="380"/>
                  <a:pt x="1802" y="198"/>
                </a:cubicBezTo>
                <a:cubicBezTo>
                  <a:pt x="1655" y="77"/>
                  <a:pt x="1478" y="1"/>
                  <a:pt x="12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709637" y="415368"/>
            <a:ext cx="239827" cy="206375"/>
          </a:xfrm>
          <a:custGeom>
            <a:avLst/>
            <a:gdLst/>
            <a:ahLst/>
            <a:cxnLst/>
            <a:rect l="l" t="t" r="r" b="b"/>
            <a:pathLst>
              <a:path w="2581" h="2221" extrusionOk="0">
                <a:moveTo>
                  <a:pt x="1072" y="1"/>
                </a:moveTo>
                <a:cubicBezTo>
                  <a:pt x="773" y="1"/>
                  <a:pt x="477" y="117"/>
                  <a:pt x="271" y="355"/>
                </a:cubicBezTo>
                <a:cubicBezTo>
                  <a:pt x="60" y="606"/>
                  <a:pt x="0" y="948"/>
                  <a:pt x="60" y="1261"/>
                </a:cubicBezTo>
                <a:cubicBezTo>
                  <a:pt x="110" y="1623"/>
                  <a:pt x="352" y="1975"/>
                  <a:pt x="694" y="2126"/>
                </a:cubicBezTo>
                <a:cubicBezTo>
                  <a:pt x="839" y="2192"/>
                  <a:pt x="979" y="2221"/>
                  <a:pt x="1113" y="2221"/>
                </a:cubicBezTo>
                <a:cubicBezTo>
                  <a:pt x="2011" y="2221"/>
                  <a:pt x="2581" y="894"/>
                  <a:pt x="1792" y="254"/>
                </a:cubicBezTo>
                <a:cubicBezTo>
                  <a:pt x="1587" y="87"/>
                  <a:pt x="1328"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417777" y="22132"/>
            <a:ext cx="237132" cy="221521"/>
          </a:xfrm>
          <a:custGeom>
            <a:avLst/>
            <a:gdLst/>
            <a:ahLst/>
            <a:cxnLst/>
            <a:rect l="l" t="t" r="r" b="b"/>
            <a:pathLst>
              <a:path w="2552" h="2384" extrusionOk="0">
                <a:moveTo>
                  <a:pt x="1178" y="1"/>
                </a:moveTo>
                <a:cubicBezTo>
                  <a:pt x="733" y="1"/>
                  <a:pt x="305" y="299"/>
                  <a:pt x="132" y="721"/>
                </a:cubicBezTo>
                <a:cubicBezTo>
                  <a:pt x="0" y="1033"/>
                  <a:pt x="31" y="1366"/>
                  <a:pt x="172" y="1637"/>
                </a:cubicBezTo>
                <a:cubicBezTo>
                  <a:pt x="253" y="1869"/>
                  <a:pt x="403" y="2080"/>
                  <a:pt x="615" y="2221"/>
                </a:cubicBezTo>
                <a:cubicBezTo>
                  <a:pt x="783" y="2332"/>
                  <a:pt x="990" y="2383"/>
                  <a:pt x="1202" y="2383"/>
                </a:cubicBezTo>
                <a:cubicBezTo>
                  <a:pt x="1854" y="2383"/>
                  <a:pt x="2551" y="1899"/>
                  <a:pt x="2286" y="1184"/>
                </a:cubicBezTo>
                <a:cubicBezTo>
                  <a:pt x="2266" y="1134"/>
                  <a:pt x="2246" y="1084"/>
                  <a:pt x="2205" y="1044"/>
                </a:cubicBezTo>
                <a:cubicBezTo>
                  <a:pt x="2205" y="993"/>
                  <a:pt x="2195" y="943"/>
                  <a:pt x="2175" y="892"/>
                </a:cubicBezTo>
                <a:lnTo>
                  <a:pt x="2145" y="802"/>
                </a:lnTo>
                <a:cubicBezTo>
                  <a:pt x="2074" y="510"/>
                  <a:pt x="1893" y="248"/>
                  <a:pt x="1622" y="107"/>
                </a:cubicBezTo>
                <a:cubicBezTo>
                  <a:pt x="1478" y="34"/>
                  <a:pt x="1327" y="1"/>
                  <a:pt x="11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27143" y="249135"/>
            <a:ext cx="193738" cy="179800"/>
          </a:xfrm>
          <a:custGeom>
            <a:avLst/>
            <a:gdLst/>
            <a:ahLst/>
            <a:cxnLst/>
            <a:rect l="l" t="t" r="r" b="b"/>
            <a:pathLst>
              <a:path w="2085" h="1935" extrusionOk="0">
                <a:moveTo>
                  <a:pt x="994" y="1"/>
                </a:moveTo>
                <a:cubicBezTo>
                  <a:pt x="752" y="1"/>
                  <a:pt x="513" y="91"/>
                  <a:pt x="333" y="281"/>
                </a:cubicBezTo>
                <a:cubicBezTo>
                  <a:pt x="0" y="644"/>
                  <a:pt x="11" y="1268"/>
                  <a:pt x="373" y="1610"/>
                </a:cubicBezTo>
                <a:cubicBezTo>
                  <a:pt x="383" y="1630"/>
                  <a:pt x="403" y="1650"/>
                  <a:pt x="423" y="1670"/>
                </a:cubicBezTo>
                <a:cubicBezTo>
                  <a:pt x="583" y="1853"/>
                  <a:pt x="798" y="1935"/>
                  <a:pt x="1015" y="1935"/>
                </a:cubicBezTo>
                <a:cubicBezTo>
                  <a:pt x="1276" y="1935"/>
                  <a:pt x="1541" y="1818"/>
                  <a:pt x="1722" y="1620"/>
                </a:cubicBezTo>
                <a:cubicBezTo>
                  <a:pt x="2084" y="1238"/>
                  <a:pt x="2064" y="623"/>
                  <a:pt x="1682" y="272"/>
                </a:cubicBezTo>
                <a:cubicBezTo>
                  <a:pt x="1489" y="94"/>
                  <a:pt x="1240" y="1"/>
                  <a:pt x="9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125" y="750343"/>
            <a:ext cx="216689" cy="171344"/>
          </a:xfrm>
          <a:custGeom>
            <a:avLst/>
            <a:gdLst/>
            <a:ahLst/>
            <a:cxnLst/>
            <a:rect l="l" t="t" r="r" b="b"/>
            <a:pathLst>
              <a:path w="2332" h="1844" extrusionOk="0">
                <a:moveTo>
                  <a:pt x="1089" y="0"/>
                </a:moveTo>
                <a:cubicBezTo>
                  <a:pt x="811" y="0"/>
                  <a:pt x="536" y="125"/>
                  <a:pt x="368" y="394"/>
                </a:cubicBezTo>
                <a:cubicBezTo>
                  <a:pt x="0" y="991"/>
                  <a:pt x="379" y="1844"/>
                  <a:pt x="1098" y="1844"/>
                </a:cubicBezTo>
                <a:cubicBezTo>
                  <a:pt x="1106" y="1844"/>
                  <a:pt x="1115" y="1844"/>
                  <a:pt x="1123" y="1843"/>
                </a:cubicBezTo>
                <a:cubicBezTo>
                  <a:pt x="1989" y="1833"/>
                  <a:pt x="2331" y="817"/>
                  <a:pt x="1767" y="213"/>
                </a:cubicBezTo>
                <a:cubicBezTo>
                  <a:pt x="1697" y="132"/>
                  <a:pt x="1596" y="101"/>
                  <a:pt x="1495" y="92"/>
                </a:cubicBezTo>
                <a:cubicBezTo>
                  <a:pt x="1368" y="31"/>
                  <a:pt x="1228" y="0"/>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932175" y="1448447"/>
            <a:ext cx="3351253" cy="2421495"/>
          </a:xfrm>
          <a:custGeom>
            <a:avLst/>
            <a:gdLst/>
            <a:ahLst/>
            <a:cxnLst/>
            <a:rect l="l" t="t" r="r" b="b"/>
            <a:pathLst>
              <a:path w="36066" h="26060" extrusionOk="0">
                <a:moveTo>
                  <a:pt x="22931" y="1"/>
                </a:moveTo>
                <a:cubicBezTo>
                  <a:pt x="21909" y="1"/>
                  <a:pt x="21014" y="406"/>
                  <a:pt x="20668" y="1588"/>
                </a:cubicBezTo>
                <a:cubicBezTo>
                  <a:pt x="20346" y="2685"/>
                  <a:pt x="20547" y="3913"/>
                  <a:pt x="20769" y="5010"/>
                </a:cubicBezTo>
                <a:cubicBezTo>
                  <a:pt x="21010" y="6278"/>
                  <a:pt x="21413" y="7517"/>
                  <a:pt x="21856" y="8735"/>
                </a:cubicBezTo>
                <a:cubicBezTo>
                  <a:pt x="22721" y="11100"/>
                  <a:pt x="23809" y="13405"/>
                  <a:pt x="24422" y="15861"/>
                </a:cubicBezTo>
                <a:cubicBezTo>
                  <a:pt x="25087" y="18479"/>
                  <a:pt x="25308" y="21831"/>
                  <a:pt x="23044" y="23764"/>
                </a:cubicBezTo>
                <a:cubicBezTo>
                  <a:pt x="21798" y="24828"/>
                  <a:pt x="20164" y="25218"/>
                  <a:pt x="18531" y="25218"/>
                </a:cubicBezTo>
                <a:cubicBezTo>
                  <a:pt x="17616" y="25218"/>
                  <a:pt x="16702" y="25096"/>
                  <a:pt x="15856" y="24901"/>
                </a:cubicBezTo>
                <a:cubicBezTo>
                  <a:pt x="12826" y="24207"/>
                  <a:pt x="9978" y="22656"/>
                  <a:pt x="6827" y="22505"/>
                </a:cubicBezTo>
                <a:cubicBezTo>
                  <a:pt x="6650" y="22496"/>
                  <a:pt x="6472" y="22491"/>
                  <a:pt x="6293" y="22491"/>
                </a:cubicBezTo>
                <a:cubicBezTo>
                  <a:pt x="3943" y="22491"/>
                  <a:pt x="1503" y="23306"/>
                  <a:pt x="183" y="25364"/>
                </a:cubicBezTo>
                <a:cubicBezTo>
                  <a:pt x="0" y="25638"/>
                  <a:pt x="232" y="26056"/>
                  <a:pt x="478" y="26056"/>
                </a:cubicBezTo>
                <a:cubicBezTo>
                  <a:pt x="557" y="26056"/>
                  <a:pt x="638" y="26013"/>
                  <a:pt x="707" y="25907"/>
                </a:cubicBezTo>
                <a:cubicBezTo>
                  <a:pt x="1935" y="24013"/>
                  <a:pt x="4176" y="23327"/>
                  <a:pt x="6344" y="23327"/>
                </a:cubicBezTo>
                <a:cubicBezTo>
                  <a:pt x="6735" y="23327"/>
                  <a:pt x="7122" y="23349"/>
                  <a:pt x="7502" y="23391"/>
                </a:cubicBezTo>
                <a:cubicBezTo>
                  <a:pt x="10370" y="23713"/>
                  <a:pt x="13007" y="25092"/>
                  <a:pt x="15806" y="25726"/>
                </a:cubicBezTo>
                <a:cubicBezTo>
                  <a:pt x="16710" y="25934"/>
                  <a:pt x="17660" y="26060"/>
                  <a:pt x="18608" y="26060"/>
                </a:cubicBezTo>
                <a:cubicBezTo>
                  <a:pt x="19951" y="26060"/>
                  <a:pt x="21288" y="25808"/>
                  <a:pt x="22480" y="25183"/>
                </a:cubicBezTo>
                <a:cubicBezTo>
                  <a:pt x="24694" y="24025"/>
                  <a:pt x="25630" y="21720"/>
                  <a:pt x="25650" y="19304"/>
                </a:cubicBezTo>
                <a:cubicBezTo>
                  <a:pt x="25681" y="14291"/>
                  <a:pt x="22580" y="9963"/>
                  <a:pt x="21594" y="5171"/>
                </a:cubicBezTo>
                <a:cubicBezTo>
                  <a:pt x="21352" y="4024"/>
                  <a:pt x="20959" y="2303"/>
                  <a:pt x="21775" y="1306"/>
                </a:cubicBezTo>
                <a:cubicBezTo>
                  <a:pt x="22075" y="939"/>
                  <a:pt x="22533" y="806"/>
                  <a:pt x="23039" y="806"/>
                </a:cubicBezTo>
                <a:cubicBezTo>
                  <a:pt x="23909" y="806"/>
                  <a:pt x="24922" y="1201"/>
                  <a:pt x="25520" y="1487"/>
                </a:cubicBezTo>
                <a:cubicBezTo>
                  <a:pt x="27965" y="2655"/>
                  <a:pt x="29254" y="5000"/>
                  <a:pt x="29405" y="7647"/>
                </a:cubicBezTo>
                <a:cubicBezTo>
                  <a:pt x="29486" y="9087"/>
                  <a:pt x="29355" y="10526"/>
                  <a:pt x="29425" y="11976"/>
                </a:cubicBezTo>
                <a:cubicBezTo>
                  <a:pt x="29486" y="13375"/>
                  <a:pt x="29757" y="14774"/>
                  <a:pt x="30251" y="16093"/>
                </a:cubicBezTo>
                <a:cubicBezTo>
                  <a:pt x="31067" y="18303"/>
                  <a:pt x="32719" y="21349"/>
                  <a:pt x="35433" y="21349"/>
                </a:cubicBezTo>
                <a:cubicBezTo>
                  <a:pt x="35464" y="21349"/>
                  <a:pt x="35495" y="21349"/>
                  <a:pt x="35525" y="21348"/>
                </a:cubicBezTo>
                <a:cubicBezTo>
                  <a:pt x="36066" y="21337"/>
                  <a:pt x="35870" y="20502"/>
                  <a:pt x="35403" y="20502"/>
                </a:cubicBezTo>
                <a:cubicBezTo>
                  <a:pt x="35400" y="20502"/>
                  <a:pt x="35397" y="20502"/>
                  <a:pt x="35394" y="20502"/>
                </a:cubicBezTo>
                <a:cubicBezTo>
                  <a:pt x="35370" y="20503"/>
                  <a:pt x="35345" y="20503"/>
                  <a:pt x="35320" y="20503"/>
                </a:cubicBezTo>
                <a:cubicBezTo>
                  <a:pt x="32550" y="20503"/>
                  <a:pt x="31072" y="16597"/>
                  <a:pt x="30562" y="14392"/>
                </a:cubicBezTo>
                <a:cubicBezTo>
                  <a:pt x="29949" y="11785"/>
                  <a:pt x="30533" y="9127"/>
                  <a:pt x="30099" y="6520"/>
                </a:cubicBezTo>
                <a:cubicBezTo>
                  <a:pt x="29707" y="4185"/>
                  <a:pt x="28298" y="2182"/>
                  <a:pt x="26254" y="1004"/>
                </a:cubicBezTo>
                <a:cubicBezTo>
                  <a:pt x="25382" y="509"/>
                  <a:pt x="24077" y="1"/>
                  <a:pt x="2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4899378" y="1869744"/>
            <a:ext cx="141238" cy="136964"/>
          </a:xfrm>
          <a:custGeom>
            <a:avLst/>
            <a:gdLst/>
            <a:ahLst/>
            <a:cxnLst/>
            <a:rect l="l" t="t" r="r" b="b"/>
            <a:pathLst>
              <a:path w="1520" h="1474" extrusionOk="0">
                <a:moveTo>
                  <a:pt x="640" y="0"/>
                </a:moveTo>
                <a:cubicBezTo>
                  <a:pt x="630" y="0"/>
                  <a:pt x="621" y="8"/>
                  <a:pt x="614" y="23"/>
                </a:cubicBezTo>
                <a:cubicBezTo>
                  <a:pt x="553" y="174"/>
                  <a:pt x="493" y="507"/>
                  <a:pt x="493" y="507"/>
                </a:cubicBezTo>
                <a:cubicBezTo>
                  <a:pt x="493" y="507"/>
                  <a:pt x="0" y="587"/>
                  <a:pt x="0" y="697"/>
                </a:cubicBezTo>
                <a:cubicBezTo>
                  <a:pt x="10" y="809"/>
                  <a:pt x="453" y="869"/>
                  <a:pt x="453" y="869"/>
                </a:cubicBezTo>
                <a:cubicBezTo>
                  <a:pt x="453" y="869"/>
                  <a:pt x="648" y="1473"/>
                  <a:pt x="731" y="1473"/>
                </a:cubicBezTo>
                <a:cubicBezTo>
                  <a:pt x="732" y="1473"/>
                  <a:pt x="733" y="1473"/>
                  <a:pt x="734" y="1473"/>
                </a:cubicBezTo>
                <a:cubicBezTo>
                  <a:pt x="805" y="1463"/>
                  <a:pt x="936" y="919"/>
                  <a:pt x="936" y="919"/>
                </a:cubicBezTo>
                <a:cubicBezTo>
                  <a:pt x="936" y="919"/>
                  <a:pt x="1520" y="788"/>
                  <a:pt x="1419" y="738"/>
                </a:cubicBezTo>
                <a:cubicBezTo>
                  <a:pt x="1329" y="697"/>
                  <a:pt x="906" y="436"/>
                  <a:pt x="906" y="436"/>
                </a:cubicBezTo>
                <a:cubicBezTo>
                  <a:pt x="906" y="436"/>
                  <a:pt x="724"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4967685" y="2058668"/>
            <a:ext cx="283406" cy="275879"/>
          </a:xfrm>
          <a:custGeom>
            <a:avLst/>
            <a:gdLst/>
            <a:ahLst/>
            <a:cxnLst/>
            <a:rect l="l" t="t" r="r" b="b"/>
            <a:pathLst>
              <a:path w="3050" h="2969" extrusionOk="0">
                <a:moveTo>
                  <a:pt x="1295" y="1"/>
                </a:moveTo>
                <a:cubicBezTo>
                  <a:pt x="1272" y="1"/>
                  <a:pt x="1253" y="16"/>
                  <a:pt x="1238" y="49"/>
                </a:cubicBezTo>
                <a:cubicBezTo>
                  <a:pt x="1107" y="342"/>
                  <a:pt x="987" y="1016"/>
                  <a:pt x="987" y="1016"/>
                </a:cubicBezTo>
                <a:cubicBezTo>
                  <a:pt x="987" y="1016"/>
                  <a:pt x="0" y="1177"/>
                  <a:pt x="10" y="1398"/>
                </a:cubicBezTo>
                <a:cubicBezTo>
                  <a:pt x="10" y="1620"/>
                  <a:pt x="906" y="1761"/>
                  <a:pt x="906" y="1761"/>
                </a:cubicBezTo>
                <a:cubicBezTo>
                  <a:pt x="906" y="1761"/>
                  <a:pt x="1302" y="2969"/>
                  <a:pt x="1466" y="2969"/>
                </a:cubicBezTo>
                <a:cubicBezTo>
                  <a:pt x="1467" y="2969"/>
                  <a:pt x="1468" y="2969"/>
                  <a:pt x="1470" y="2969"/>
                </a:cubicBezTo>
                <a:cubicBezTo>
                  <a:pt x="1631" y="2939"/>
                  <a:pt x="1893" y="1841"/>
                  <a:pt x="1893" y="1841"/>
                </a:cubicBezTo>
                <a:cubicBezTo>
                  <a:pt x="1893" y="1841"/>
                  <a:pt x="3050" y="1580"/>
                  <a:pt x="2859" y="1489"/>
                </a:cubicBezTo>
                <a:cubicBezTo>
                  <a:pt x="2667" y="1409"/>
                  <a:pt x="1812" y="875"/>
                  <a:pt x="1812" y="875"/>
                </a:cubicBezTo>
                <a:cubicBezTo>
                  <a:pt x="1812" y="875"/>
                  <a:pt x="1465" y="1"/>
                  <a:pt x="12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txBox="1">
            <a:spLocks noGrp="1"/>
          </p:cNvSpPr>
          <p:nvPr>
            <p:ph type="ctrTitle"/>
          </p:nvPr>
        </p:nvSpPr>
        <p:spPr>
          <a:xfrm>
            <a:off x="431925" y="650675"/>
            <a:ext cx="4464000" cy="1911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5200"/>
              <a:buNone/>
              <a:defRPr sz="4000">
                <a:latin typeface="Gaegu"/>
                <a:ea typeface="Gaegu"/>
                <a:cs typeface="Gaegu"/>
                <a:sym typeface="Gaegu"/>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 name="Google Shape;24;p2"/>
          <p:cNvSpPr txBox="1">
            <a:spLocks noGrp="1"/>
          </p:cNvSpPr>
          <p:nvPr>
            <p:ph type="subTitle" idx="1"/>
          </p:nvPr>
        </p:nvSpPr>
        <p:spPr>
          <a:xfrm>
            <a:off x="432025" y="2442875"/>
            <a:ext cx="4464000" cy="37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600"/>
              <a:buNone/>
              <a:defRPr sz="1400">
                <a:solidFill>
                  <a:schemeClr val="dk1"/>
                </a:solidFill>
                <a:latin typeface="Quicksand"/>
                <a:ea typeface="Quicksand"/>
                <a:cs typeface="Quicksand"/>
                <a:sym typeface="Quicksand"/>
              </a:defRPr>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6">
  <p:cSld name="CUSTOM_5">
    <p:bg>
      <p:bgPr>
        <a:solidFill>
          <a:schemeClr val="accent1"/>
        </a:solidFill>
        <a:effectLst/>
      </p:bgPr>
    </p:bg>
    <p:spTree>
      <p:nvGrpSpPr>
        <p:cNvPr id="1" name="Shape 442"/>
        <p:cNvGrpSpPr/>
        <p:nvPr/>
      </p:nvGrpSpPr>
      <p:grpSpPr>
        <a:xfrm>
          <a:off x="0" y="0"/>
          <a:ext cx="0" cy="0"/>
          <a:chOff x="0" y="0"/>
          <a:chExt cx="0" cy="0"/>
        </a:xfrm>
      </p:grpSpPr>
      <p:grpSp>
        <p:nvGrpSpPr>
          <p:cNvPr id="443" name="Google Shape;443;p18"/>
          <p:cNvGrpSpPr/>
          <p:nvPr/>
        </p:nvGrpSpPr>
        <p:grpSpPr>
          <a:xfrm>
            <a:off x="-841538" y="-280554"/>
            <a:ext cx="6544975" cy="4341111"/>
            <a:chOff x="310950" y="1279075"/>
            <a:chExt cx="1842150" cy="1221850"/>
          </a:xfrm>
        </p:grpSpPr>
        <p:sp>
          <p:nvSpPr>
            <p:cNvPr id="444" name="Google Shape;444;p18"/>
            <p:cNvSpPr/>
            <p:nvPr/>
          </p:nvSpPr>
          <p:spPr>
            <a:xfrm>
              <a:off x="727300" y="1420450"/>
              <a:ext cx="1227675" cy="945575"/>
            </a:xfrm>
            <a:custGeom>
              <a:avLst/>
              <a:gdLst/>
              <a:ahLst/>
              <a:cxnLst/>
              <a:rect l="l" t="t" r="r" b="b"/>
              <a:pathLst>
                <a:path w="49107" h="37823" extrusionOk="0">
                  <a:moveTo>
                    <a:pt x="19448" y="1"/>
                  </a:moveTo>
                  <a:cubicBezTo>
                    <a:pt x="17964" y="1"/>
                    <a:pt x="16514" y="481"/>
                    <a:pt x="15340" y="1401"/>
                  </a:cubicBezTo>
                  <a:cubicBezTo>
                    <a:pt x="14146" y="2319"/>
                    <a:pt x="13257" y="3630"/>
                    <a:pt x="12761" y="5057"/>
                  </a:cubicBezTo>
                  <a:cubicBezTo>
                    <a:pt x="12266" y="6543"/>
                    <a:pt x="12208" y="8189"/>
                    <a:pt x="12689" y="9675"/>
                  </a:cubicBezTo>
                  <a:cubicBezTo>
                    <a:pt x="11575" y="8870"/>
                    <a:pt x="10228" y="8499"/>
                    <a:pt x="8862" y="8499"/>
                  </a:cubicBezTo>
                  <a:cubicBezTo>
                    <a:pt x="8423" y="8499"/>
                    <a:pt x="7982" y="8537"/>
                    <a:pt x="7546" y="8612"/>
                  </a:cubicBezTo>
                  <a:cubicBezTo>
                    <a:pt x="5522" y="8961"/>
                    <a:pt x="3730" y="10068"/>
                    <a:pt x="2463" y="11700"/>
                  </a:cubicBezTo>
                  <a:cubicBezTo>
                    <a:pt x="1123" y="13433"/>
                    <a:pt x="424" y="15604"/>
                    <a:pt x="220" y="17774"/>
                  </a:cubicBezTo>
                  <a:cubicBezTo>
                    <a:pt x="1" y="20046"/>
                    <a:pt x="234" y="22494"/>
                    <a:pt x="1210" y="24577"/>
                  </a:cubicBezTo>
                  <a:cubicBezTo>
                    <a:pt x="1661" y="25553"/>
                    <a:pt x="2346" y="26471"/>
                    <a:pt x="3191" y="27155"/>
                  </a:cubicBezTo>
                  <a:cubicBezTo>
                    <a:pt x="2958" y="27942"/>
                    <a:pt x="2871" y="28757"/>
                    <a:pt x="2914" y="29573"/>
                  </a:cubicBezTo>
                  <a:cubicBezTo>
                    <a:pt x="3017" y="31366"/>
                    <a:pt x="3774" y="33069"/>
                    <a:pt x="5070" y="34322"/>
                  </a:cubicBezTo>
                  <a:cubicBezTo>
                    <a:pt x="6367" y="35575"/>
                    <a:pt x="8100" y="36347"/>
                    <a:pt x="9892" y="36536"/>
                  </a:cubicBezTo>
                  <a:cubicBezTo>
                    <a:pt x="10186" y="36569"/>
                    <a:pt x="10480" y="36586"/>
                    <a:pt x="10773" y="36586"/>
                  </a:cubicBezTo>
                  <a:cubicBezTo>
                    <a:pt x="12288" y="36586"/>
                    <a:pt x="13789" y="36154"/>
                    <a:pt x="15107" y="35386"/>
                  </a:cubicBezTo>
                  <a:cubicBezTo>
                    <a:pt x="15820" y="34963"/>
                    <a:pt x="16476" y="34439"/>
                    <a:pt x="17073" y="33842"/>
                  </a:cubicBezTo>
                  <a:cubicBezTo>
                    <a:pt x="17584" y="35269"/>
                    <a:pt x="18691" y="36493"/>
                    <a:pt x="20074" y="37148"/>
                  </a:cubicBezTo>
                  <a:cubicBezTo>
                    <a:pt x="20766" y="37471"/>
                    <a:pt x="21496" y="37623"/>
                    <a:pt x="22222" y="37623"/>
                  </a:cubicBezTo>
                  <a:cubicBezTo>
                    <a:pt x="23559" y="37623"/>
                    <a:pt x="24882" y="37108"/>
                    <a:pt x="25930" y="36202"/>
                  </a:cubicBezTo>
                  <a:cubicBezTo>
                    <a:pt x="26746" y="35487"/>
                    <a:pt x="27358" y="34555"/>
                    <a:pt x="27635" y="33506"/>
                  </a:cubicBezTo>
                  <a:cubicBezTo>
                    <a:pt x="28797" y="36044"/>
                    <a:pt x="31421" y="37822"/>
                    <a:pt x="34218" y="37822"/>
                  </a:cubicBezTo>
                  <a:cubicBezTo>
                    <a:pt x="34296" y="37822"/>
                    <a:pt x="34374" y="37821"/>
                    <a:pt x="34452" y="37818"/>
                  </a:cubicBezTo>
                  <a:cubicBezTo>
                    <a:pt x="37613" y="37702"/>
                    <a:pt x="40454" y="35517"/>
                    <a:pt x="41241" y="32443"/>
                  </a:cubicBezTo>
                  <a:cubicBezTo>
                    <a:pt x="41678" y="30768"/>
                    <a:pt x="41517" y="28961"/>
                    <a:pt x="40774" y="27403"/>
                  </a:cubicBezTo>
                  <a:cubicBezTo>
                    <a:pt x="43746" y="27083"/>
                    <a:pt x="46324" y="24853"/>
                    <a:pt x="47285" y="22043"/>
                  </a:cubicBezTo>
                  <a:cubicBezTo>
                    <a:pt x="47767" y="20615"/>
                    <a:pt x="47796" y="19042"/>
                    <a:pt x="47314" y="17599"/>
                  </a:cubicBezTo>
                  <a:cubicBezTo>
                    <a:pt x="46893" y="16332"/>
                    <a:pt x="46135" y="15196"/>
                    <a:pt x="45158" y="14278"/>
                  </a:cubicBezTo>
                  <a:cubicBezTo>
                    <a:pt x="46368" y="13870"/>
                    <a:pt x="47635" y="13637"/>
                    <a:pt x="48932" y="13565"/>
                  </a:cubicBezTo>
                  <a:cubicBezTo>
                    <a:pt x="49033" y="13565"/>
                    <a:pt x="49107" y="13390"/>
                    <a:pt x="48990" y="13332"/>
                  </a:cubicBezTo>
                  <a:cubicBezTo>
                    <a:pt x="47530" y="12680"/>
                    <a:pt x="45941" y="12354"/>
                    <a:pt x="44343" y="12354"/>
                  </a:cubicBezTo>
                  <a:cubicBezTo>
                    <a:pt x="43726" y="12354"/>
                    <a:pt x="43107" y="12403"/>
                    <a:pt x="42493" y="12501"/>
                  </a:cubicBezTo>
                  <a:cubicBezTo>
                    <a:pt x="42420" y="12516"/>
                    <a:pt x="42332" y="12530"/>
                    <a:pt x="42245" y="12545"/>
                  </a:cubicBezTo>
                  <a:cubicBezTo>
                    <a:pt x="41590" y="12326"/>
                    <a:pt x="40920" y="12195"/>
                    <a:pt x="40221" y="12166"/>
                  </a:cubicBezTo>
                  <a:cubicBezTo>
                    <a:pt x="40949" y="9486"/>
                    <a:pt x="40104" y="6485"/>
                    <a:pt x="38195" y="4475"/>
                  </a:cubicBezTo>
                  <a:cubicBezTo>
                    <a:pt x="36724" y="2906"/>
                    <a:pt x="34675" y="2125"/>
                    <a:pt x="32584" y="2125"/>
                  </a:cubicBezTo>
                  <a:cubicBezTo>
                    <a:pt x="31859" y="2125"/>
                    <a:pt x="31129" y="2219"/>
                    <a:pt x="30417" y="2406"/>
                  </a:cubicBezTo>
                  <a:cubicBezTo>
                    <a:pt x="28931" y="2814"/>
                    <a:pt x="27577" y="3615"/>
                    <a:pt x="26542" y="4751"/>
                  </a:cubicBezTo>
                  <a:cubicBezTo>
                    <a:pt x="25464" y="1954"/>
                    <a:pt x="22550" y="76"/>
                    <a:pt x="19579" y="2"/>
                  </a:cubicBezTo>
                  <a:cubicBezTo>
                    <a:pt x="19535" y="1"/>
                    <a:pt x="19491" y="1"/>
                    <a:pt x="19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8"/>
            <p:cNvSpPr/>
            <p:nvPr/>
          </p:nvSpPr>
          <p:spPr>
            <a:xfrm>
              <a:off x="1470475" y="2298125"/>
              <a:ext cx="196275" cy="46725"/>
            </a:xfrm>
            <a:custGeom>
              <a:avLst/>
              <a:gdLst/>
              <a:ahLst/>
              <a:cxnLst/>
              <a:rect l="l" t="t" r="r" b="b"/>
              <a:pathLst>
                <a:path w="7851" h="1869" extrusionOk="0">
                  <a:moveTo>
                    <a:pt x="190" y="0"/>
                  </a:moveTo>
                  <a:cubicBezTo>
                    <a:pt x="91" y="0"/>
                    <a:pt x="1" y="129"/>
                    <a:pt x="93" y="221"/>
                  </a:cubicBezTo>
                  <a:cubicBezTo>
                    <a:pt x="1222" y="1288"/>
                    <a:pt x="2720" y="1869"/>
                    <a:pt x="4240" y="1869"/>
                  </a:cubicBezTo>
                  <a:cubicBezTo>
                    <a:pt x="4857" y="1869"/>
                    <a:pt x="5478" y="1773"/>
                    <a:pt x="6079" y="1575"/>
                  </a:cubicBezTo>
                  <a:cubicBezTo>
                    <a:pt x="6677" y="1386"/>
                    <a:pt x="7245" y="1095"/>
                    <a:pt x="7740" y="716"/>
                  </a:cubicBezTo>
                  <a:cubicBezTo>
                    <a:pt x="7851" y="643"/>
                    <a:pt x="7786" y="477"/>
                    <a:pt x="7685" y="477"/>
                  </a:cubicBezTo>
                  <a:cubicBezTo>
                    <a:pt x="7666" y="477"/>
                    <a:pt x="7645" y="483"/>
                    <a:pt x="7624" y="497"/>
                  </a:cubicBezTo>
                  <a:cubicBezTo>
                    <a:pt x="6623" y="1235"/>
                    <a:pt x="5421" y="1612"/>
                    <a:pt x="4214" y="1612"/>
                  </a:cubicBezTo>
                  <a:cubicBezTo>
                    <a:pt x="3347" y="1612"/>
                    <a:pt x="2478" y="1417"/>
                    <a:pt x="1680" y="1021"/>
                  </a:cubicBezTo>
                  <a:cubicBezTo>
                    <a:pt x="1156" y="759"/>
                    <a:pt x="690" y="439"/>
                    <a:pt x="268" y="31"/>
                  </a:cubicBezTo>
                  <a:cubicBezTo>
                    <a:pt x="243" y="9"/>
                    <a:pt x="216" y="0"/>
                    <a:pt x="190" y="0"/>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8"/>
            <p:cNvSpPr/>
            <p:nvPr/>
          </p:nvSpPr>
          <p:spPr>
            <a:xfrm>
              <a:off x="1602775" y="2289025"/>
              <a:ext cx="54425" cy="24975"/>
            </a:xfrm>
            <a:custGeom>
              <a:avLst/>
              <a:gdLst/>
              <a:ahLst/>
              <a:cxnLst/>
              <a:rect l="l" t="t" r="r" b="b"/>
              <a:pathLst>
                <a:path w="2177" h="999" extrusionOk="0">
                  <a:moveTo>
                    <a:pt x="2005" y="1"/>
                  </a:moveTo>
                  <a:cubicBezTo>
                    <a:pt x="1977" y="1"/>
                    <a:pt x="1948" y="14"/>
                    <a:pt x="1924" y="45"/>
                  </a:cubicBezTo>
                  <a:cubicBezTo>
                    <a:pt x="1554" y="480"/>
                    <a:pt x="993" y="746"/>
                    <a:pt x="418" y="746"/>
                  </a:cubicBezTo>
                  <a:cubicBezTo>
                    <a:pt x="337" y="746"/>
                    <a:pt x="256" y="741"/>
                    <a:pt x="176" y="730"/>
                  </a:cubicBezTo>
                  <a:cubicBezTo>
                    <a:pt x="163" y="728"/>
                    <a:pt x="151" y="727"/>
                    <a:pt x="139" y="727"/>
                  </a:cubicBezTo>
                  <a:cubicBezTo>
                    <a:pt x="80" y="727"/>
                    <a:pt x="28" y="757"/>
                    <a:pt x="16" y="818"/>
                  </a:cubicBezTo>
                  <a:cubicBezTo>
                    <a:pt x="1" y="876"/>
                    <a:pt x="30" y="964"/>
                    <a:pt x="103" y="977"/>
                  </a:cubicBezTo>
                  <a:cubicBezTo>
                    <a:pt x="205" y="992"/>
                    <a:pt x="307" y="998"/>
                    <a:pt x="409" y="998"/>
                  </a:cubicBezTo>
                  <a:cubicBezTo>
                    <a:pt x="1052" y="998"/>
                    <a:pt x="1684" y="723"/>
                    <a:pt x="2098" y="220"/>
                  </a:cubicBezTo>
                  <a:cubicBezTo>
                    <a:pt x="2176" y="131"/>
                    <a:pt x="2094" y="1"/>
                    <a:pt x="2005" y="1"/>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1133875" y="1435875"/>
              <a:ext cx="220725" cy="73325"/>
            </a:xfrm>
            <a:custGeom>
              <a:avLst/>
              <a:gdLst/>
              <a:ahLst/>
              <a:cxnLst/>
              <a:rect l="l" t="t" r="r" b="b"/>
              <a:pathLst>
                <a:path w="8829" h="2933" extrusionOk="0">
                  <a:moveTo>
                    <a:pt x="2890" y="0"/>
                  </a:moveTo>
                  <a:cubicBezTo>
                    <a:pt x="2645" y="0"/>
                    <a:pt x="2398" y="14"/>
                    <a:pt x="2150" y="41"/>
                  </a:cubicBezTo>
                  <a:cubicBezTo>
                    <a:pt x="1451" y="113"/>
                    <a:pt x="767" y="303"/>
                    <a:pt x="126" y="595"/>
                  </a:cubicBezTo>
                  <a:cubicBezTo>
                    <a:pt x="1" y="657"/>
                    <a:pt x="69" y="828"/>
                    <a:pt x="193" y="828"/>
                  </a:cubicBezTo>
                  <a:cubicBezTo>
                    <a:pt x="213" y="828"/>
                    <a:pt x="234" y="823"/>
                    <a:pt x="257" y="813"/>
                  </a:cubicBezTo>
                  <a:cubicBezTo>
                    <a:pt x="1082" y="430"/>
                    <a:pt x="1960" y="255"/>
                    <a:pt x="2838" y="255"/>
                  </a:cubicBezTo>
                  <a:cubicBezTo>
                    <a:pt x="4331" y="255"/>
                    <a:pt x="5827" y="761"/>
                    <a:pt x="7074" y="1614"/>
                  </a:cubicBezTo>
                  <a:cubicBezTo>
                    <a:pt x="7614" y="1978"/>
                    <a:pt x="8109" y="2415"/>
                    <a:pt x="8560" y="2896"/>
                  </a:cubicBezTo>
                  <a:cubicBezTo>
                    <a:pt x="8586" y="2922"/>
                    <a:pt x="8614" y="2933"/>
                    <a:pt x="8642" y="2933"/>
                  </a:cubicBezTo>
                  <a:cubicBezTo>
                    <a:pt x="8740" y="2933"/>
                    <a:pt x="8829" y="2797"/>
                    <a:pt x="8750" y="2706"/>
                  </a:cubicBezTo>
                  <a:cubicBezTo>
                    <a:pt x="7214" y="1105"/>
                    <a:pt x="5122" y="0"/>
                    <a:pt x="2890" y="0"/>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1236800" y="1462375"/>
              <a:ext cx="101675" cy="50875"/>
            </a:xfrm>
            <a:custGeom>
              <a:avLst/>
              <a:gdLst/>
              <a:ahLst/>
              <a:cxnLst/>
              <a:rect l="l" t="t" r="r" b="b"/>
              <a:pathLst>
                <a:path w="4067" h="2035" extrusionOk="0">
                  <a:moveTo>
                    <a:pt x="146" y="0"/>
                  </a:moveTo>
                  <a:cubicBezTo>
                    <a:pt x="1" y="0"/>
                    <a:pt x="5" y="234"/>
                    <a:pt x="160" y="248"/>
                  </a:cubicBezTo>
                  <a:cubicBezTo>
                    <a:pt x="1545" y="380"/>
                    <a:pt x="2840" y="1005"/>
                    <a:pt x="3802" y="1996"/>
                  </a:cubicBezTo>
                  <a:cubicBezTo>
                    <a:pt x="3829" y="2023"/>
                    <a:pt x="3859" y="2034"/>
                    <a:pt x="3888" y="2034"/>
                  </a:cubicBezTo>
                  <a:cubicBezTo>
                    <a:pt x="3984" y="2034"/>
                    <a:pt x="4066" y="1911"/>
                    <a:pt x="3977" y="1821"/>
                  </a:cubicBezTo>
                  <a:cubicBezTo>
                    <a:pt x="2972" y="772"/>
                    <a:pt x="1603" y="131"/>
                    <a:pt x="160" y="1"/>
                  </a:cubicBezTo>
                  <a:cubicBezTo>
                    <a:pt x="155" y="0"/>
                    <a:pt x="151" y="0"/>
                    <a:pt x="146" y="0"/>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847725" y="1652475"/>
              <a:ext cx="162425" cy="37475"/>
            </a:xfrm>
            <a:custGeom>
              <a:avLst/>
              <a:gdLst/>
              <a:ahLst/>
              <a:cxnLst/>
              <a:rect l="l" t="t" r="r" b="b"/>
              <a:pathLst>
                <a:path w="6497" h="1499" extrusionOk="0">
                  <a:moveTo>
                    <a:pt x="3837" y="0"/>
                  </a:moveTo>
                  <a:cubicBezTo>
                    <a:pt x="2511" y="0"/>
                    <a:pt x="1194" y="423"/>
                    <a:pt x="107" y="1254"/>
                  </a:cubicBezTo>
                  <a:cubicBezTo>
                    <a:pt x="0" y="1337"/>
                    <a:pt x="68" y="1498"/>
                    <a:pt x="169" y="1498"/>
                  </a:cubicBezTo>
                  <a:cubicBezTo>
                    <a:pt x="191" y="1498"/>
                    <a:pt x="215" y="1490"/>
                    <a:pt x="239" y="1472"/>
                  </a:cubicBezTo>
                  <a:cubicBezTo>
                    <a:pt x="1292" y="669"/>
                    <a:pt x="2569" y="254"/>
                    <a:pt x="3852" y="254"/>
                  </a:cubicBezTo>
                  <a:cubicBezTo>
                    <a:pt x="4664" y="254"/>
                    <a:pt x="5478" y="420"/>
                    <a:pt x="6241" y="758"/>
                  </a:cubicBezTo>
                  <a:cubicBezTo>
                    <a:pt x="6261" y="768"/>
                    <a:pt x="6281" y="773"/>
                    <a:pt x="6300" y="773"/>
                  </a:cubicBezTo>
                  <a:cubicBezTo>
                    <a:pt x="6417" y="773"/>
                    <a:pt x="6496" y="602"/>
                    <a:pt x="6371" y="539"/>
                  </a:cubicBezTo>
                  <a:cubicBezTo>
                    <a:pt x="5563" y="178"/>
                    <a:pt x="4698" y="0"/>
                    <a:pt x="3837" y="0"/>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8"/>
            <p:cNvSpPr/>
            <p:nvPr/>
          </p:nvSpPr>
          <p:spPr>
            <a:xfrm>
              <a:off x="939925" y="1668850"/>
              <a:ext cx="66150" cy="15475"/>
            </a:xfrm>
            <a:custGeom>
              <a:avLst/>
              <a:gdLst/>
              <a:ahLst/>
              <a:cxnLst/>
              <a:rect l="l" t="t" r="r" b="b"/>
              <a:pathLst>
                <a:path w="2646" h="619" extrusionOk="0">
                  <a:moveTo>
                    <a:pt x="1083" y="1"/>
                  </a:moveTo>
                  <a:cubicBezTo>
                    <a:pt x="762" y="1"/>
                    <a:pt x="441" y="54"/>
                    <a:pt x="134" y="162"/>
                  </a:cubicBezTo>
                  <a:cubicBezTo>
                    <a:pt x="1" y="201"/>
                    <a:pt x="39" y="414"/>
                    <a:pt x="170" y="414"/>
                  </a:cubicBezTo>
                  <a:cubicBezTo>
                    <a:pt x="181" y="414"/>
                    <a:pt x="194" y="412"/>
                    <a:pt x="207" y="409"/>
                  </a:cubicBezTo>
                  <a:cubicBezTo>
                    <a:pt x="496" y="304"/>
                    <a:pt x="798" y="253"/>
                    <a:pt x="1098" y="253"/>
                  </a:cubicBezTo>
                  <a:cubicBezTo>
                    <a:pt x="1552" y="253"/>
                    <a:pt x="2003" y="371"/>
                    <a:pt x="2407" y="599"/>
                  </a:cubicBezTo>
                  <a:cubicBezTo>
                    <a:pt x="2428" y="613"/>
                    <a:pt x="2449" y="619"/>
                    <a:pt x="2469" y="619"/>
                  </a:cubicBezTo>
                  <a:cubicBezTo>
                    <a:pt x="2573" y="619"/>
                    <a:pt x="2646" y="453"/>
                    <a:pt x="2523" y="380"/>
                  </a:cubicBezTo>
                  <a:cubicBezTo>
                    <a:pt x="2087" y="131"/>
                    <a:pt x="1586" y="1"/>
                    <a:pt x="1083" y="1"/>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a:off x="1868600" y="1874725"/>
              <a:ext cx="44475" cy="121950"/>
            </a:xfrm>
            <a:custGeom>
              <a:avLst/>
              <a:gdLst/>
              <a:ahLst/>
              <a:cxnLst/>
              <a:rect l="l" t="t" r="r" b="b"/>
              <a:pathLst>
                <a:path w="1779" h="4878" extrusionOk="0">
                  <a:moveTo>
                    <a:pt x="1054" y="1"/>
                  </a:moveTo>
                  <a:cubicBezTo>
                    <a:pt x="975" y="1"/>
                    <a:pt x="899" y="60"/>
                    <a:pt x="934" y="156"/>
                  </a:cubicBezTo>
                  <a:cubicBezTo>
                    <a:pt x="1503" y="1671"/>
                    <a:pt x="1167" y="3449"/>
                    <a:pt x="89" y="4658"/>
                  </a:cubicBezTo>
                  <a:cubicBezTo>
                    <a:pt x="1" y="4747"/>
                    <a:pt x="89" y="4877"/>
                    <a:pt x="181" y="4877"/>
                  </a:cubicBezTo>
                  <a:cubicBezTo>
                    <a:pt x="210" y="4877"/>
                    <a:pt x="240" y="4864"/>
                    <a:pt x="264" y="4833"/>
                  </a:cubicBezTo>
                  <a:cubicBezTo>
                    <a:pt x="1415" y="3565"/>
                    <a:pt x="1779" y="1687"/>
                    <a:pt x="1182" y="84"/>
                  </a:cubicBezTo>
                  <a:cubicBezTo>
                    <a:pt x="1159" y="26"/>
                    <a:pt x="1106" y="1"/>
                    <a:pt x="1054" y="1"/>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a:off x="1869725" y="1859775"/>
              <a:ext cx="15675" cy="69575"/>
            </a:xfrm>
            <a:custGeom>
              <a:avLst/>
              <a:gdLst/>
              <a:ahLst/>
              <a:cxnLst/>
              <a:rect l="l" t="t" r="r" b="b"/>
              <a:pathLst>
                <a:path w="627" h="2783" extrusionOk="0">
                  <a:moveTo>
                    <a:pt x="151" y="1"/>
                  </a:moveTo>
                  <a:cubicBezTo>
                    <a:pt x="73" y="1"/>
                    <a:pt x="1" y="61"/>
                    <a:pt x="44" y="158"/>
                  </a:cubicBezTo>
                  <a:cubicBezTo>
                    <a:pt x="365" y="944"/>
                    <a:pt x="365" y="1832"/>
                    <a:pt x="44" y="2634"/>
                  </a:cubicBezTo>
                  <a:cubicBezTo>
                    <a:pt x="9" y="2722"/>
                    <a:pt x="85" y="2783"/>
                    <a:pt x="164" y="2783"/>
                  </a:cubicBezTo>
                  <a:cubicBezTo>
                    <a:pt x="216" y="2783"/>
                    <a:pt x="269" y="2756"/>
                    <a:pt x="292" y="2692"/>
                  </a:cubicBezTo>
                  <a:cubicBezTo>
                    <a:pt x="627" y="1862"/>
                    <a:pt x="627" y="915"/>
                    <a:pt x="277" y="84"/>
                  </a:cubicBezTo>
                  <a:cubicBezTo>
                    <a:pt x="254" y="27"/>
                    <a:pt x="201" y="1"/>
                    <a:pt x="151" y="1"/>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8"/>
            <p:cNvSpPr/>
            <p:nvPr/>
          </p:nvSpPr>
          <p:spPr>
            <a:xfrm>
              <a:off x="310950" y="1279075"/>
              <a:ext cx="859950" cy="275275"/>
            </a:xfrm>
            <a:custGeom>
              <a:avLst/>
              <a:gdLst/>
              <a:ahLst/>
              <a:cxnLst/>
              <a:rect l="l" t="t" r="r" b="b"/>
              <a:pathLst>
                <a:path w="34398" h="11011" extrusionOk="0">
                  <a:moveTo>
                    <a:pt x="24579" y="4521"/>
                  </a:moveTo>
                  <a:cubicBezTo>
                    <a:pt x="24958" y="5031"/>
                    <a:pt x="25148" y="5628"/>
                    <a:pt x="25191" y="6255"/>
                  </a:cubicBezTo>
                  <a:cubicBezTo>
                    <a:pt x="24783" y="5760"/>
                    <a:pt x="24550" y="5148"/>
                    <a:pt x="24579" y="4521"/>
                  </a:cubicBezTo>
                  <a:close/>
                  <a:moveTo>
                    <a:pt x="12925" y="6867"/>
                  </a:moveTo>
                  <a:cubicBezTo>
                    <a:pt x="13304" y="7405"/>
                    <a:pt x="13304" y="8163"/>
                    <a:pt x="13013" y="8760"/>
                  </a:cubicBezTo>
                  <a:cubicBezTo>
                    <a:pt x="12766" y="8163"/>
                    <a:pt x="12721" y="7493"/>
                    <a:pt x="12925" y="6867"/>
                  </a:cubicBezTo>
                  <a:close/>
                  <a:moveTo>
                    <a:pt x="7510" y="6230"/>
                  </a:moveTo>
                  <a:cubicBezTo>
                    <a:pt x="7741" y="6230"/>
                    <a:pt x="7980" y="6347"/>
                    <a:pt x="8147" y="6531"/>
                  </a:cubicBezTo>
                  <a:cubicBezTo>
                    <a:pt x="8745" y="7158"/>
                    <a:pt x="8351" y="8149"/>
                    <a:pt x="7943" y="8790"/>
                  </a:cubicBezTo>
                  <a:cubicBezTo>
                    <a:pt x="7842" y="8716"/>
                    <a:pt x="7755" y="8629"/>
                    <a:pt x="7667" y="8557"/>
                  </a:cubicBezTo>
                  <a:cubicBezTo>
                    <a:pt x="7347" y="8265"/>
                    <a:pt x="7026" y="7930"/>
                    <a:pt x="6865" y="7508"/>
                  </a:cubicBezTo>
                  <a:cubicBezTo>
                    <a:pt x="6735" y="7158"/>
                    <a:pt x="6778" y="6721"/>
                    <a:pt x="7040" y="6444"/>
                  </a:cubicBezTo>
                  <a:cubicBezTo>
                    <a:pt x="7171" y="6295"/>
                    <a:pt x="7338" y="6230"/>
                    <a:pt x="7510" y="6230"/>
                  </a:cubicBezTo>
                  <a:close/>
                  <a:moveTo>
                    <a:pt x="34061" y="1"/>
                  </a:moveTo>
                  <a:cubicBezTo>
                    <a:pt x="34000" y="1"/>
                    <a:pt x="33931" y="59"/>
                    <a:pt x="33960" y="137"/>
                  </a:cubicBezTo>
                  <a:cubicBezTo>
                    <a:pt x="34325" y="1069"/>
                    <a:pt x="34121" y="2161"/>
                    <a:pt x="33494" y="2948"/>
                  </a:cubicBezTo>
                  <a:cubicBezTo>
                    <a:pt x="32988" y="3583"/>
                    <a:pt x="32206" y="3905"/>
                    <a:pt x="31410" y="3905"/>
                  </a:cubicBezTo>
                  <a:cubicBezTo>
                    <a:pt x="31220" y="3905"/>
                    <a:pt x="31030" y="3887"/>
                    <a:pt x="30843" y="3851"/>
                  </a:cubicBezTo>
                  <a:cubicBezTo>
                    <a:pt x="30289" y="3734"/>
                    <a:pt x="29765" y="3472"/>
                    <a:pt x="29386" y="3064"/>
                  </a:cubicBezTo>
                  <a:cubicBezTo>
                    <a:pt x="29363" y="3041"/>
                    <a:pt x="29336" y="3031"/>
                    <a:pt x="29309" y="3031"/>
                  </a:cubicBezTo>
                  <a:cubicBezTo>
                    <a:pt x="29237" y="3031"/>
                    <a:pt x="29173" y="3106"/>
                    <a:pt x="29227" y="3181"/>
                  </a:cubicBezTo>
                  <a:cubicBezTo>
                    <a:pt x="29998" y="4216"/>
                    <a:pt x="29722" y="5774"/>
                    <a:pt x="28819" y="6648"/>
                  </a:cubicBezTo>
                  <a:cubicBezTo>
                    <a:pt x="28398" y="7056"/>
                    <a:pt x="27846" y="7297"/>
                    <a:pt x="27260" y="7297"/>
                  </a:cubicBezTo>
                  <a:cubicBezTo>
                    <a:pt x="27197" y="7297"/>
                    <a:pt x="27134" y="7294"/>
                    <a:pt x="27071" y="7289"/>
                  </a:cubicBezTo>
                  <a:cubicBezTo>
                    <a:pt x="26430" y="7245"/>
                    <a:pt x="25832" y="6925"/>
                    <a:pt x="25381" y="6473"/>
                  </a:cubicBezTo>
                  <a:cubicBezTo>
                    <a:pt x="25381" y="5657"/>
                    <a:pt x="25119" y="4841"/>
                    <a:pt x="24594" y="4216"/>
                  </a:cubicBezTo>
                  <a:cubicBezTo>
                    <a:pt x="24571" y="4187"/>
                    <a:pt x="24542" y="4174"/>
                    <a:pt x="24513" y="4174"/>
                  </a:cubicBezTo>
                  <a:cubicBezTo>
                    <a:pt x="24469" y="4174"/>
                    <a:pt x="24428" y="4205"/>
                    <a:pt x="24419" y="4259"/>
                  </a:cubicBezTo>
                  <a:cubicBezTo>
                    <a:pt x="24274" y="5104"/>
                    <a:pt x="24608" y="5934"/>
                    <a:pt x="25191" y="6546"/>
                  </a:cubicBezTo>
                  <a:cubicBezTo>
                    <a:pt x="25177" y="7463"/>
                    <a:pt x="24798" y="8353"/>
                    <a:pt x="24099" y="8978"/>
                  </a:cubicBezTo>
                  <a:cubicBezTo>
                    <a:pt x="23443" y="9532"/>
                    <a:pt x="22584" y="9852"/>
                    <a:pt x="21724" y="9852"/>
                  </a:cubicBezTo>
                  <a:cubicBezTo>
                    <a:pt x="20850" y="9852"/>
                    <a:pt x="20034" y="9532"/>
                    <a:pt x="19393" y="8964"/>
                  </a:cubicBezTo>
                  <a:cubicBezTo>
                    <a:pt x="18956" y="8586"/>
                    <a:pt x="18607" y="8090"/>
                    <a:pt x="18389" y="7566"/>
                  </a:cubicBezTo>
                  <a:cubicBezTo>
                    <a:pt x="18373" y="7158"/>
                    <a:pt x="18272" y="6735"/>
                    <a:pt x="18082" y="6371"/>
                  </a:cubicBezTo>
                  <a:cubicBezTo>
                    <a:pt x="18065" y="6331"/>
                    <a:pt x="18032" y="6313"/>
                    <a:pt x="17999" y="6313"/>
                  </a:cubicBezTo>
                  <a:cubicBezTo>
                    <a:pt x="17948" y="6313"/>
                    <a:pt x="17899" y="6353"/>
                    <a:pt x="17907" y="6415"/>
                  </a:cubicBezTo>
                  <a:cubicBezTo>
                    <a:pt x="17936" y="6822"/>
                    <a:pt x="18039" y="7216"/>
                    <a:pt x="18199" y="7595"/>
                  </a:cubicBezTo>
                  <a:cubicBezTo>
                    <a:pt x="18228" y="8600"/>
                    <a:pt x="17719" y="9619"/>
                    <a:pt x="16786" y="10101"/>
                  </a:cubicBezTo>
                  <a:cubicBezTo>
                    <a:pt x="16385" y="10303"/>
                    <a:pt x="15947" y="10401"/>
                    <a:pt x="15514" y="10401"/>
                  </a:cubicBezTo>
                  <a:cubicBezTo>
                    <a:pt x="14548" y="10401"/>
                    <a:pt x="13603" y="9913"/>
                    <a:pt x="13129" y="9008"/>
                  </a:cubicBezTo>
                  <a:cubicBezTo>
                    <a:pt x="13129" y="8994"/>
                    <a:pt x="13129" y="8994"/>
                    <a:pt x="13115" y="8978"/>
                  </a:cubicBezTo>
                  <a:cubicBezTo>
                    <a:pt x="13450" y="8411"/>
                    <a:pt x="13523" y="7696"/>
                    <a:pt x="13275" y="7085"/>
                  </a:cubicBezTo>
                  <a:cubicBezTo>
                    <a:pt x="13188" y="6910"/>
                    <a:pt x="13086" y="6750"/>
                    <a:pt x="12955" y="6605"/>
                  </a:cubicBezTo>
                  <a:cubicBezTo>
                    <a:pt x="12936" y="6580"/>
                    <a:pt x="12911" y="6568"/>
                    <a:pt x="12885" y="6568"/>
                  </a:cubicBezTo>
                  <a:cubicBezTo>
                    <a:pt x="12848" y="6568"/>
                    <a:pt x="12812" y="6591"/>
                    <a:pt x="12795" y="6634"/>
                  </a:cubicBezTo>
                  <a:cubicBezTo>
                    <a:pt x="12504" y="7391"/>
                    <a:pt x="12562" y="8236"/>
                    <a:pt x="12896" y="8964"/>
                  </a:cubicBezTo>
                  <a:cubicBezTo>
                    <a:pt x="12504" y="9576"/>
                    <a:pt x="11804" y="9911"/>
                    <a:pt x="11076" y="9984"/>
                  </a:cubicBezTo>
                  <a:cubicBezTo>
                    <a:pt x="10973" y="9995"/>
                    <a:pt x="10871" y="10000"/>
                    <a:pt x="10768" y="10000"/>
                  </a:cubicBezTo>
                  <a:cubicBezTo>
                    <a:pt x="10016" y="10000"/>
                    <a:pt x="9284" y="9726"/>
                    <a:pt x="8643" y="9328"/>
                  </a:cubicBezTo>
                  <a:cubicBezTo>
                    <a:pt x="8454" y="9197"/>
                    <a:pt x="8264" y="9052"/>
                    <a:pt x="8089" y="8920"/>
                  </a:cubicBezTo>
                  <a:cubicBezTo>
                    <a:pt x="8526" y="8221"/>
                    <a:pt x="8949" y="7129"/>
                    <a:pt x="8322" y="6430"/>
                  </a:cubicBezTo>
                  <a:cubicBezTo>
                    <a:pt x="8113" y="6198"/>
                    <a:pt x="7812" y="6030"/>
                    <a:pt x="7507" y="6030"/>
                  </a:cubicBezTo>
                  <a:cubicBezTo>
                    <a:pt x="7429" y="6030"/>
                    <a:pt x="7351" y="6041"/>
                    <a:pt x="7273" y="6065"/>
                  </a:cubicBezTo>
                  <a:cubicBezTo>
                    <a:pt x="6910" y="6182"/>
                    <a:pt x="6691" y="6531"/>
                    <a:pt x="6618" y="6881"/>
                  </a:cubicBezTo>
                  <a:cubicBezTo>
                    <a:pt x="6473" y="7741"/>
                    <a:pt x="7201" y="8440"/>
                    <a:pt x="7827" y="8949"/>
                  </a:cubicBezTo>
                  <a:cubicBezTo>
                    <a:pt x="7032" y="10081"/>
                    <a:pt x="5676" y="10814"/>
                    <a:pt x="4289" y="10814"/>
                  </a:cubicBezTo>
                  <a:cubicBezTo>
                    <a:pt x="4177" y="10814"/>
                    <a:pt x="4064" y="10810"/>
                    <a:pt x="3952" y="10800"/>
                  </a:cubicBezTo>
                  <a:cubicBezTo>
                    <a:pt x="2248" y="10668"/>
                    <a:pt x="733" y="9445"/>
                    <a:pt x="194" y="7828"/>
                  </a:cubicBezTo>
                  <a:cubicBezTo>
                    <a:pt x="183" y="7786"/>
                    <a:pt x="154" y="7769"/>
                    <a:pt x="123" y="7769"/>
                  </a:cubicBezTo>
                  <a:cubicBezTo>
                    <a:pt x="66" y="7769"/>
                    <a:pt x="0" y="7826"/>
                    <a:pt x="19" y="7900"/>
                  </a:cubicBezTo>
                  <a:cubicBezTo>
                    <a:pt x="559" y="9503"/>
                    <a:pt x="2029" y="10742"/>
                    <a:pt x="3705" y="10975"/>
                  </a:cubicBezTo>
                  <a:cubicBezTo>
                    <a:pt x="3887" y="10999"/>
                    <a:pt x="4069" y="11011"/>
                    <a:pt x="4251" y="11011"/>
                  </a:cubicBezTo>
                  <a:cubicBezTo>
                    <a:pt x="5703" y="11011"/>
                    <a:pt x="7132" y="10257"/>
                    <a:pt x="7973" y="9066"/>
                  </a:cubicBezTo>
                  <a:lnTo>
                    <a:pt x="7988" y="9081"/>
                  </a:lnTo>
                  <a:cubicBezTo>
                    <a:pt x="8716" y="9664"/>
                    <a:pt x="9575" y="10115"/>
                    <a:pt x="10522" y="10188"/>
                  </a:cubicBezTo>
                  <a:cubicBezTo>
                    <a:pt x="10598" y="10193"/>
                    <a:pt x="10673" y="10196"/>
                    <a:pt x="10749" y="10196"/>
                  </a:cubicBezTo>
                  <a:cubicBezTo>
                    <a:pt x="11554" y="10196"/>
                    <a:pt x="12378" y="9910"/>
                    <a:pt x="12896" y="9285"/>
                  </a:cubicBezTo>
                  <a:cubicBezTo>
                    <a:pt x="12941" y="9241"/>
                    <a:pt x="12970" y="9197"/>
                    <a:pt x="12999" y="9153"/>
                  </a:cubicBezTo>
                  <a:cubicBezTo>
                    <a:pt x="13319" y="9707"/>
                    <a:pt x="13785" y="10159"/>
                    <a:pt x="14397" y="10392"/>
                  </a:cubicBezTo>
                  <a:cubicBezTo>
                    <a:pt x="14744" y="10526"/>
                    <a:pt x="15116" y="10592"/>
                    <a:pt x="15488" y="10592"/>
                  </a:cubicBezTo>
                  <a:cubicBezTo>
                    <a:pt x="15881" y="10592"/>
                    <a:pt x="16274" y="10519"/>
                    <a:pt x="16641" y="10377"/>
                  </a:cubicBezTo>
                  <a:cubicBezTo>
                    <a:pt x="17325" y="10085"/>
                    <a:pt x="17878" y="9532"/>
                    <a:pt x="18156" y="8848"/>
                  </a:cubicBezTo>
                  <a:cubicBezTo>
                    <a:pt x="18272" y="8570"/>
                    <a:pt x="18344" y="8265"/>
                    <a:pt x="18373" y="7974"/>
                  </a:cubicBezTo>
                  <a:cubicBezTo>
                    <a:pt x="18985" y="9095"/>
                    <a:pt x="20108" y="9940"/>
                    <a:pt x="21419" y="10042"/>
                  </a:cubicBezTo>
                  <a:cubicBezTo>
                    <a:pt x="21501" y="10048"/>
                    <a:pt x="21584" y="10050"/>
                    <a:pt x="21667" y="10050"/>
                  </a:cubicBezTo>
                  <a:cubicBezTo>
                    <a:pt x="22491" y="10050"/>
                    <a:pt x="23321" y="9789"/>
                    <a:pt x="23982" y="9299"/>
                  </a:cubicBezTo>
                  <a:cubicBezTo>
                    <a:pt x="24711" y="8774"/>
                    <a:pt x="25191" y="7974"/>
                    <a:pt x="25337" y="7071"/>
                  </a:cubicBezTo>
                  <a:cubicBezTo>
                    <a:pt x="25366" y="6954"/>
                    <a:pt x="25381" y="6852"/>
                    <a:pt x="25381" y="6735"/>
                  </a:cubicBezTo>
                  <a:cubicBezTo>
                    <a:pt x="25774" y="7085"/>
                    <a:pt x="26269" y="7347"/>
                    <a:pt x="26779" y="7449"/>
                  </a:cubicBezTo>
                  <a:cubicBezTo>
                    <a:pt x="26938" y="7481"/>
                    <a:pt x="27094" y="7496"/>
                    <a:pt x="27246" y="7496"/>
                  </a:cubicBezTo>
                  <a:cubicBezTo>
                    <a:pt x="28503" y="7496"/>
                    <a:pt x="29508" y="6471"/>
                    <a:pt x="29794" y="5249"/>
                  </a:cubicBezTo>
                  <a:cubicBezTo>
                    <a:pt x="29926" y="4682"/>
                    <a:pt x="29881" y="4070"/>
                    <a:pt x="29648" y="3545"/>
                  </a:cubicBezTo>
                  <a:lnTo>
                    <a:pt x="29648" y="3545"/>
                  </a:lnTo>
                  <a:cubicBezTo>
                    <a:pt x="30170" y="3910"/>
                    <a:pt x="30797" y="4104"/>
                    <a:pt x="31427" y="4104"/>
                  </a:cubicBezTo>
                  <a:cubicBezTo>
                    <a:pt x="31676" y="4104"/>
                    <a:pt x="31925" y="4073"/>
                    <a:pt x="32169" y="4012"/>
                  </a:cubicBezTo>
                  <a:cubicBezTo>
                    <a:pt x="33218" y="3749"/>
                    <a:pt x="33989" y="2889"/>
                    <a:pt x="34238" y="1856"/>
                  </a:cubicBezTo>
                  <a:cubicBezTo>
                    <a:pt x="34397" y="1258"/>
                    <a:pt x="34354" y="632"/>
                    <a:pt x="34135" y="49"/>
                  </a:cubicBezTo>
                  <a:cubicBezTo>
                    <a:pt x="34121" y="15"/>
                    <a:pt x="34092" y="1"/>
                    <a:pt x="34061" y="1"/>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8"/>
            <p:cNvSpPr/>
            <p:nvPr/>
          </p:nvSpPr>
          <p:spPr>
            <a:xfrm>
              <a:off x="508800" y="2021125"/>
              <a:ext cx="9150" cy="275"/>
            </a:xfrm>
            <a:custGeom>
              <a:avLst/>
              <a:gdLst/>
              <a:ahLst/>
              <a:cxnLst/>
              <a:rect l="l" t="t" r="r" b="b"/>
              <a:pathLst>
                <a:path w="366" h="11" extrusionOk="0">
                  <a:moveTo>
                    <a:pt x="194" y="0"/>
                  </a:moveTo>
                  <a:cubicBezTo>
                    <a:pt x="135" y="0"/>
                    <a:pt x="73" y="4"/>
                    <a:pt x="0" y="11"/>
                  </a:cubicBezTo>
                  <a:lnTo>
                    <a:pt x="365" y="11"/>
                  </a:lnTo>
                  <a:cubicBezTo>
                    <a:pt x="307" y="4"/>
                    <a:pt x="252" y="0"/>
                    <a:pt x="194"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a:off x="517925" y="2021375"/>
              <a:ext cx="25" cy="25"/>
            </a:xfrm>
            <a:custGeom>
              <a:avLst/>
              <a:gdLst/>
              <a:ahLst/>
              <a:cxnLst/>
              <a:rect l="l" t="t" r="r" b="b"/>
              <a:pathLst>
                <a:path w="1" h="1" extrusionOk="0">
                  <a:moveTo>
                    <a:pt x="0" y="1"/>
                  </a:moveTo>
                  <a:lnTo>
                    <a:pt x="0" y="1"/>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p:nvPr/>
          </p:nvSpPr>
          <p:spPr>
            <a:xfrm>
              <a:off x="504800" y="2007925"/>
              <a:ext cx="260400" cy="403525"/>
            </a:xfrm>
            <a:custGeom>
              <a:avLst/>
              <a:gdLst/>
              <a:ahLst/>
              <a:cxnLst/>
              <a:rect l="l" t="t" r="r" b="b"/>
              <a:pathLst>
                <a:path w="10416" h="16141" extrusionOk="0">
                  <a:moveTo>
                    <a:pt x="4297" y="1151"/>
                  </a:moveTo>
                  <a:lnTo>
                    <a:pt x="4297" y="1151"/>
                  </a:lnTo>
                  <a:cubicBezTo>
                    <a:pt x="4306" y="1155"/>
                    <a:pt x="4314" y="1158"/>
                    <a:pt x="4321" y="1160"/>
                  </a:cubicBezTo>
                  <a:lnTo>
                    <a:pt x="4321" y="1160"/>
                  </a:lnTo>
                  <a:cubicBezTo>
                    <a:pt x="4313" y="1157"/>
                    <a:pt x="4305" y="1154"/>
                    <a:pt x="4297" y="1151"/>
                  </a:cubicBezTo>
                  <a:close/>
                  <a:moveTo>
                    <a:pt x="9809" y="8441"/>
                  </a:moveTo>
                  <a:cubicBezTo>
                    <a:pt x="9806" y="8454"/>
                    <a:pt x="9804" y="8472"/>
                    <a:pt x="9804" y="8478"/>
                  </a:cubicBezTo>
                  <a:cubicBezTo>
                    <a:pt x="9806" y="8466"/>
                    <a:pt x="9808" y="8454"/>
                    <a:pt x="9809" y="8441"/>
                  </a:cubicBezTo>
                  <a:close/>
                  <a:moveTo>
                    <a:pt x="9702" y="9162"/>
                  </a:moveTo>
                  <a:cubicBezTo>
                    <a:pt x="9702" y="9166"/>
                    <a:pt x="9701" y="9169"/>
                    <a:pt x="9701" y="9172"/>
                  </a:cubicBezTo>
                  <a:lnTo>
                    <a:pt x="9701" y="9172"/>
                  </a:lnTo>
                  <a:cubicBezTo>
                    <a:pt x="9701" y="9169"/>
                    <a:pt x="9702" y="9166"/>
                    <a:pt x="9702" y="9162"/>
                  </a:cubicBezTo>
                  <a:close/>
                  <a:moveTo>
                    <a:pt x="8071" y="12382"/>
                  </a:moveTo>
                  <a:cubicBezTo>
                    <a:pt x="8070" y="12383"/>
                    <a:pt x="8070" y="12383"/>
                    <a:pt x="8069" y="12384"/>
                  </a:cubicBezTo>
                  <a:lnTo>
                    <a:pt x="8069" y="12384"/>
                  </a:lnTo>
                  <a:cubicBezTo>
                    <a:pt x="8070" y="12383"/>
                    <a:pt x="8070" y="12383"/>
                    <a:pt x="8071" y="12382"/>
                  </a:cubicBezTo>
                  <a:close/>
                  <a:moveTo>
                    <a:pt x="1152" y="16122"/>
                  </a:moveTo>
                  <a:cubicBezTo>
                    <a:pt x="1139" y="16123"/>
                    <a:pt x="1125" y="16125"/>
                    <a:pt x="1111" y="16126"/>
                  </a:cubicBezTo>
                  <a:lnTo>
                    <a:pt x="1111" y="16126"/>
                  </a:lnTo>
                  <a:cubicBezTo>
                    <a:pt x="1124" y="16126"/>
                    <a:pt x="1137" y="16125"/>
                    <a:pt x="1151" y="16125"/>
                  </a:cubicBezTo>
                  <a:cubicBezTo>
                    <a:pt x="1151" y="16125"/>
                    <a:pt x="1151" y="16123"/>
                    <a:pt x="1152" y="16122"/>
                  </a:cubicBezTo>
                  <a:close/>
                  <a:moveTo>
                    <a:pt x="277" y="0"/>
                  </a:moveTo>
                  <a:lnTo>
                    <a:pt x="234" y="14"/>
                  </a:lnTo>
                  <a:cubicBezTo>
                    <a:pt x="234" y="14"/>
                    <a:pt x="88" y="117"/>
                    <a:pt x="44" y="233"/>
                  </a:cubicBezTo>
                  <a:cubicBezTo>
                    <a:pt x="1" y="350"/>
                    <a:pt x="44" y="480"/>
                    <a:pt x="409" y="510"/>
                  </a:cubicBezTo>
                  <a:lnTo>
                    <a:pt x="393" y="525"/>
                  </a:lnTo>
                  <a:lnTo>
                    <a:pt x="539" y="525"/>
                  </a:lnTo>
                  <a:cubicBezTo>
                    <a:pt x="646" y="525"/>
                    <a:pt x="721" y="518"/>
                    <a:pt x="754" y="518"/>
                  </a:cubicBezTo>
                  <a:cubicBezTo>
                    <a:pt x="771" y="518"/>
                    <a:pt x="777" y="520"/>
                    <a:pt x="772" y="525"/>
                  </a:cubicBezTo>
                  <a:lnTo>
                    <a:pt x="539" y="525"/>
                  </a:lnTo>
                  <a:cubicBezTo>
                    <a:pt x="714" y="525"/>
                    <a:pt x="583" y="525"/>
                    <a:pt x="525" y="539"/>
                  </a:cubicBezTo>
                  <a:lnTo>
                    <a:pt x="671" y="539"/>
                  </a:lnTo>
                  <a:cubicBezTo>
                    <a:pt x="758" y="539"/>
                    <a:pt x="889" y="525"/>
                    <a:pt x="1005" y="525"/>
                  </a:cubicBezTo>
                  <a:cubicBezTo>
                    <a:pt x="1180" y="539"/>
                    <a:pt x="1005" y="554"/>
                    <a:pt x="1209" y="554"/>
                  </a:cubicBezTo>
                  <a:cubicBezTo>
                    <a:pt x="2287" y="612"/>
                    <a:pt x="3307" y="816"/>
                    <a:pt x="4326" y="1151"/>
                  </a:cubicBezTo>
                  <a:cubicBezTo>
                    <a:pt x="4341" y="1158"/>
                    <a:pt x="4341" y="1162"/>
                    <a:pt x="4334" y="1162"/>
                  </a:cubicBezTo>
                  <a:cubicBezTo>
                    <a:pt x="4331" y="1162"/>
                    <a:pt x="4326" y="1161"/>
                    <a:pt x="4321" y="1160"/>
                  </a:cubicBezTo>
                  <a:lnTo>
                    <a:pt x="4321" y="1160"/>
                  </a:lnTo>
                  <a:cubicBezTo>
                    <a:pt x="4458" y="1214"/>
                    <a:pt x="4596" y="1256"/>
                    <a:pt x="4734" y="1311"/>
                  </a:cubicBezTo>
                  <a:cubicBezTo>
                    <a:pt x="4866" y="1370"/>
                    <a:pt x="5012" y="1413"/>
                    <a:pt x="5142" y="1471"/>
                  </a:cubicBezTo>
                  <a:cubicBezTo>
                    <a:pt x="5216" y="1515"/>
                    <a:pt x="5230" y="1529"/>
                    <a:pt x="5259" y="1544"/>
                  </a:cubicBezTo>
                  <a:lnTo>
                    <a:pt x="5259" y="1544"/>
                  </a:lnTo>
                  <a:cubicBezTo>
                    <a:pt x="5258" y="1544"/>
                    <a:pt x="5257" y="1543"/>
                    <a:pt x="5257" y="1543"/>
                  </a:cubicBezTo>
                  <a:cubicBezTo>
                    <a:pt x="5263" y="1543"/>
                    <a:pt x="5624" y="1699"/>
                    <a:pt x="5973" y="1894"/>
                  </a:cubicBezTo>
                  <a:cubicBezTo>
                    <a:pt x="6148" y="1995"/>
                    <a:pt x="6323" y="2112"/>
                    <a:pt x="6468" y="2199"/>
                  </a:cubicBezTo>
                  <a:lnTo>
                    <a:pt x="6686" y="2345"/>
                  </a:lnTo>
                  <a:lnTo>
                    <a:pt x="6715" y="2345"/>
                  </a:lnTo>
                  <a:cubicBezTo>
                    <a:pt x="6978" y="2520"/>
                    <a:pt x="6774" y="2418"/>
                    <a:pt x="7022" y="2593"/>
                  </a:cubicBezTo>
                  <a:cubicBezTo>
                    <a:pt x="7080" y="2607"/>
                    <a:pt x="7168" y="2681"/>
                    <a:pt x="7255" y="2768"/>
                  </a:cubicBezTo>
                  <a:cubicBezTo>
                    <a:pt x="7356" y="2840"/>
                    <a:pt x="7444" y="2928"/>
                    <a:pt x="7488" y="2957"/>
                  </a:cubicBezTo>
                  <a:cubicBezTo>
                    <a:pt x="7473" y="2957"/>
                    <a:pt x="7590" y="3044"/>
                    <a:pt x="7576" y="3044"/>
                  </a:cubicBezTo>
                  <a:cubicBezTo>
                    <a:pt x="7619" y="3073"/>
                    <a:pt x="7677" y="3147"/>
                    <a:pt x="7750" y="3205"/>
                  </a:cubicBezTo>
                  <a:cubicBezTo>
                    <a:pt x="7756" y="3208"/>
                    <a:pt x="7758" y="3209"/>
                    <a:pt x="7760" y="3209"/>
                  </a:cubicBezTo>
                  <a:cubicBezTo>
                    <a:pt x="7765" y="3209"/>
                    <a:pt x="7733" y="3185"/>
                    <a:pt x="7721" y="3161"/>
                  </a:cubicBezTo>
                  <a:lnTo>
                    <a:pt x="7721" y="3161"/>
                  </a:lnTo>
                  <a:lnTo>
                    <a:pt x="7793" y="3234"/>
                  </a:lnTo>
                  <a:lnTo>
                    <a:pt x="7867" y="3306"/>
                  </a:lnTo>
                  <a:cubicBezTo>
                    <a:pt x="7903" y="3342"/>
                    <a:pt x="7922" y="3367"/>
                    <a:pt x="7914" y="3367"/>
                  </a:cubicBezTo>
                  <a:cubicBezTo>
                    <a:pt x="7909" y="3367"/>
                    <a:pt x="7894" y="3358"/>
                    <a:pt x="7867" y="3336"/>
                  </a:cubicBezTo>
                  <a:lnTo>
                    <a:pt x="7867" y="3336"/>
                  </a:lnTo>
                  <a:cubicBezTo>
                    <a:pt x="8056" y="3526"/>
                    <a:pt x="8595" y="4108"/>
                    <a:pt x="8974" y="4792"/>
                  </a:cubicBezTo>
                  <a:cubicBezTo>
                    <a:pt x="9178" y="5128"/>
                    <a:pt x="9324" y="5492"/>
                    <a:pt x="9440" y="5798"/>
                  </a:cubicBezTo>
                  <a:cubicBezTo>
                    <a:pt x="9469" y="5885"/>
                    <a:pt x="9498" y="5958"/>
                    <a:pt x="9512" y="6016"/>
                  </a:cubicBezTo>
                  <a:cubicBezTo>
                    <a:pt x="9542" y="6089"/>
                    <a:pt x="9557" y="6162"/>
                    <a:pt x="9571" y="6220"/>
                  </a:cubicBezTo>
                  <a:cubicBezTo>
                    <a:pt x="9615" y="6336"/>
                    <a:pt x="9644" y="6439"/>
                    <a:pt x="9658" y="6511"/>
                  </a:cubicBezTo>
                  <a:cubicBezTo>
                    <a:pt x="9658" y="6439"/>
                    <a:pt x="9600" y="6264"/>
                    <a:pt x="9600" y="6191"/>
                  </a:cubicBezTo>
                  <a:lnTo>
                    <a:pt x="9600" y="6191"/>
                  </a:lnTo>
                  <a:cubicBezTo>
                    <a:pt x="9644" y="6336"/>
                    <a:pt x="9658" y="6410"/>
                    <a:pt x="9673" y="6482"/>
                  </a:cubicBezTo>
                  <a:cubicBezTo>
                    <a:pt x="9658" y="6540"/>
                    <a:pt x="9745" y="6803"/>
                    <a:pt x="9731" y="6919"/>
                  </a:cubicBezTo>
                  <a:lnTo>
                    <a:pt x="9745" y="6963"/>
                  </a:lnTo>
                  <a:lnTo>
                    <a:pt x="9745" y="7036"/>
                  </a:lnTo>
                  <a:cubicBezTo>
                    <a:pt x="9775" y="7123"/>
                    <a:pt x="9775" y="7196"/>
                    <a:pt x="9790" y="7240"/>
                  </a:cubicBezTo>
                  <a:lnTo>
                    <a:pt x="9790" y="7356"/>
                  </a:lnTo>
                  <a:cubicBezTo>
                    <a:pt x="9804" y="7414"/>
                    <a:pt x="9804" y="7430"/>
                    <a:pt x="9804" y="7443"/>
                  </a:cubicBezTo>
                  <a:cubicBezTo>
                    <a:pt x="9804" y="7473"/>
                    <a:pt x="9804" y="7488"/>
                    <a:pt x="9819" y="7779"/>
                  </a:cubicBezTo>
                  <a:lnTo>
                    <a:pt x="9819" y="8187"/>
                  </a:lnTo>
                  <a:cubicBezTo>
                    <a:pt x="9819" y="8287"/>
                    <a:pt x="9819" y="8366"/>
                    <a:pt x="9809" y="8441"/>
                  </a:cubicBezTo>
                  <a:lnTo>
                    <a:pt x="9809" y="8441"/>
                  </a:lnTo>
                  <a:cubicBezTo>
                    <a:pt x="9811" y="8434"/>
                    <a:pt x="9813" y="8429"/>
                    <a:pt x="9814" y="8429"/>
                  </a:cubicBezTo>
                  <a:cubicBezTo>
                    <a:pt x="9817" y="8429"/>
                    <a:pt x="9819" y="8442"/>
                    <a:pt x="9819" y="8478"/>
                  </a:cubicBezTo>
                  <a:cubicBezTo>
                    <a:pt x="9804" y="8478"/>
                    <a:pt x="9804" y="8711"/>
                    <a:pt x="9775" y="8755"/>
                  </a:cubicBezTo>
                  <a:cubicBezTo>
                    <a:pt x="9762" y="8830"/>
                    <a:pt x="9728" y="9049"/>
                    <a:pt x="9747" y="9049"/>
                  </a:cubicBezTo>
                  <a:cubicBezTo>
                    <a:pt x="9749" y="9049"/>
                    <a:pt x="9752" y="9046"/>
                    <a:pt x="9755" y="9041"/>
                  </a:cubicBezTo>
                  <a:lnTo>
                    <a:pt x="9755" y="9041"/>
                  </a:lnTo>
                  <a:cubicBezTo>
                    <a:pt x="9733" y="9087"/>
                    <a:pt x="9699" y="9216"/>
                    <a:pt x="9695" y="9216"/>
                  </a:cubicBezTo>
                  <a:cubicBezTo>
                    <a:pt x="9694" y="9216"/>
                    <a:pt x="9695" y="9204"/>
                    <a:pt x="9701" y="9172"/>
                  </a:cubicBezTo>
                  <a:lnTo>
                    <a:pt x="9701" y="9172"/>
                  </a:lnTo>
                  <a:cubicBezTo>
                    <a:pt x="9685" y="9256"/>
                    <a:pt x="9658" y="9339"/>
                    <a:pt x="9644" y="9395"/>
                  </a:cubicBezTo>
                  <a:lnTo>
                    <a:pt x="9687" y="9294"/>
                  </a:lnTo>
                  <a:lnTo>
                    <a:pt x="9687" y="9294"/>
                  </a:lnTo>
                  <a:cubicBezTo>
                    <a:pt x="9658" y="9425"/>
                    <a:pt x="9615" y="9527"/>
                    <a:pt x="9586" y="9629"/>
                  </a:cubicBezTo>
                  <a:lnTo>
                    <a:pt x="9542" y="9760"/>
                  </a:lnTo>
                  <a:cubicBezTo>
                    <a:pt x="9528" y="9803"/>
                    <a:pt x="9512" y="9848"/>
                    <a:pt x="9512" y="9906"/>
                  </a:cubicBezTo>
                  <a:lnTo>
                    <a:pt x="9557" y="9803"/>
                  </a:lnTo>
                  <a:lnTo>
                    <a:pt x="9557" y="9803"/>
                  </a:lnTo>
                  <a:cubicBezTo>
                    <a:pt x="9498" y="9964"/>
                    <a:pt x="9454" y="10095"/>
                    <a:pt x="9411" y="10153"/>
                  </a:cubicBezTo>
                  <a:lnTo>
                    <a:pt x="9440" y="10066"/>
                  </a:lnTo>
                  <a:cubicBezTo>
                    <a:pt x="9454" y="10036"/>
                    <a:pt x="9454" y="9993"/>
                    <a:pt x="9454" y="9993"/>
                  </a:cubicBezTo>
                  <a:lnTo>
                    <a:pt x="9454" y="9993"/>
                  </a:lnTo>
                  <a:cubicBezTo>
                    <a:pt x="9411" y="10124"/>
                    <a:pt x="9367" y="10226"/>
                    <a:pt x="9324" y="10328"/>
                  </a:cubicBezTo>
                  <a:cubicBezTo>
                    <a:pt x="9308" y="10386"/>
                    <a:pt x="9294" y="10430"/>
                    <a:pt x="9265" y="10473"/>
                  </a:cubicBezTo>
                  <a:cubicBezTo>
                    <a:pt x="9250" y="10532"/>
                    <a:pt x="9221" y="10576"/>
                    <a:pt x="9192" y="10634"/>
                  </a:cubicBezTo>
                  <a:lnTo>
                    <a:pt x="9236" y="10561"/>
                  </a:lnTo>
                  <a:lnTo>
                    <a:pt x="9236" y="10561"/>
                  </a:lnTo>
                  <a:cubicBezTo>
                    <a:pt x="9178" y="10707"/>
                    <a:pt x="8974" y="11130"/>
                    <a:pt x="8712" y="11537"/>
                  </a:cubicBezTo>
                  <a:cubicBezTo>
                    <a:pt x="8464" y="11930"/>
                    <a:pt x="8143" y="12295"/>
                    <a:pt x="8056" y="12411"/>
                  </a:cubicBezTo>
                  <a:lnTo>
                    <a:pt x="8158" y="12324"/>
                  </a:lnTo>
                  <a:lnTo>
                    <a:pt x="8158" y="12324"/>
                  </a:lnTo>
                  <a:cubicBezTo>
                    <a:pt x="8158" y="12324"/>
                    <a:pt x="8129" y="12367"/>
                    <a:pt x="8085" y="12425"/>
                  </a:cubicBezTo>
                  <a:cubicBezTo>
                    <a:pt x="8052" y="12460"/>
                    <a:pt x="8027" y="12493"/>
                    <a:pt x="8017" y="12507"/>
                  </a:cubicBezTo>
                  <a:lnTo>
                    <a:pt x="8017" y="12507"/>
                  </a:lnTo>
                  <a:cubicBezTo>
                    <a:pt x="8031" y="12481"/>
                    <a:pt x="8055" y="12401"/>
                    <a:pt x="8069" y="12384"/>
                  </a:cubicBezTo>
                  <a:lnTo>
                    <a:pt x="8069" y="12384"/>
                  </a:lnTo>
                  <a:cubicBezTo>
                    <a:pt x="7893" y="12575"/>
                    <a:pt x="7325" y="13170"/>
                    <a:pt x="6672" y="13635"/>
                  </a:cubicBezTo>
                  <a:cubicBezTo>
                    <a:pt x="6016" y="14115"/>
                    <a:pt x="5288" y="14480"/>
                    <a:pt x="5055" y="14581"/>
                  </a:cubicBezTo>
                  <a:cubicBezTo>
                    <a:pt x="5003" y="14603"/>
                    <a:pt x="4978" y="14611"/>
                    <a:pt x="4969" y="14611"/>
                  </a:cubicBezTo>
                  <a:cubicBezTo>
                    <a:pt x="4946" y="14611"/>
                    <a:pt x="5012" y="14567"/>
                    <a:pt x="5012" y="14567"/>
                  </a:cubicBezTo>
                  <a:lnTo>
                    <a:pt x="5012" y="14567"/>
                  </a:lnTo>
                  <a:cubicBezTo>
                    <a:pt x="4808" y="14669"/>
                    <a:pt x="4924" y="14626"/>
                    <a:pt x="4750" y="14713"/>
                  </a:cubicBezTo>
                  <a:cubicBezTo>
                    <a:pt x="4742" y="14715"/>
                    <a:pt x="4736" y="14716"/>
                    <a:pt x="4732" y="14716"/>
                  </a:cubicBezTo>
                  <a:cubicBezTo>
                    <a:pt x="4707" y="14716"/>
                    <a:pt x="4753" y="14682"/>
                    <a:pt x="4779" y="14669"/>
                  </a:cubicBezTo>
                  <a:lnTo>
                    <a:pt x="4779" y="14669"/>
                  </a:lnTo>
                  <a:cubicBezTo>
                    <a:pt x="4691" y="14713"/>
                    <a:pt x="4618" y="14742"/>
                    <a:pt x="4618" y="14742"/>
                  </a:cubicBezTo>
                  <a:cubicBezTo>
                    <a:pt x="4652" y="14732"/>
                    <a:pt x="4670" y="14729"/>
                    <a:pt x="4681" y="14729"/>
                  </a:cubicBezTo>
                  <a:cubicBezTo>
                    <a:pt x="4702" y="14729"/>
                    <a:pt x="4696" y="14742"/>
                    <a:pt x="4734" y="14742"/>
                  </a:cubicBezTo>
                  <a:cubicBezTo>
                    <a:pt x="4734" y="14742"/>
                    <a:pt x="4676" y="14771"/>
                    <a:pt x="4604" y="14785"/>
                  </a:cubicBezTo>
                  <a:lnTo>
                    <a:pt x="4487" y="14844"/>
                  </a:lnTo>
                  <a:lnTo>
                    <a:pt x="4487" y="14830"/>
                  </a:lnTo>
                  <a:cubicBezTo>
                    <a:pt x="4443" y="14844"/>
                    <a:pt x="4371" y="14902"/>
                    <a:pt x="4123" y="14989"/>
                  </a:cubicBezTo>
                  <a:cubicBezTo>
                    <a:pt x="3715" y="15135"/>
                    <a:pt x="3264" y="15267"/>
                    <a:pt x="2827" y="15368"/>
                  </a:cubicBezTo>
                  <a:cubicBezTo>
                    <a:pt x="2827" y="15354"/>
                    <a:pt x="2928" y="15325"/>
                    <a:pt x="3015" y="15296"/>
                  </a:cubicBezTo>
                  <a:lnTo>
                    <a:pt x="3015" y="15296"/>
                  </a:lnTo>
                  <a:cubicBezTo>
                    <a:pt x="2957" y="15310"/>
                    <a:pt x="2870" y="15339"/>
                    <a:pt x="2812" y="15354"/>
                  </a:cubicBezTo>
                  <a:cubicBezTo>
                    <a:pt x="2823" y="15352"/>
                    <a:pt x="2830" y="15351"/>
                    <a:pt x="2833" y="15351"/>
                  </a:cubicBezTo>
                  <a:cubicBezTo>
                    <a:pt x="2852" y="15351"/>
                    <a:pt x="2694" y="15385"/>
                    <a:pt x="2708" y="15385"/>
                  </a:cubicBezTo>
                  <a:cubicBezTo>
                    <a:pt x="2709" y="15385"/>
                    <a:pt x="2715" y="15385"/>
                    <a:pt x="2724" y="15383"/>
                  </a:cubicBezTo>
                  <a:lnTo>
                    <a:pt x="2724" y="15383"/>
                  </a:lnTo>
                  <a:cubicBezTo>
                    <a:pt x="2404" y="15471"/>
                    <a:pt x="1996" y="15514"/>
                    <a:pt x="1720" y="15572"/>
                  </a:cubicBezTo>
                  <a:cubicBezTo>
                    <a:pt x="1704" y="15587"/>
                    <a:pt x="1574" y="15718"/>
                    <a:pt x="1428" y="15849"/>
                  </a:cubicBezTo>
                  <a:cubicBezTo>
                    <a:pt x="1291" y="15972"/>
                    <a:pt x="1166" y="16096"/>
                    <a:pt x="1152" y="16122"/>
                  </a:cubicBezTo>
                  <a:lnTo>
                    <a:pt x="1152" y="16122"/>
                  </a:lnTo>
                  <a:cubicBezTo>
                    <a:pt x="1183" y="16119"/>
                    <a:pt x="1213" y="16115"/>
                    <a:pt x="1238" y="16111"/>
                  </a:cubicBezTo>
                  <a:lnTo>
                    <a:pt x="1253" y="16096"/>
                  </a:lnTo>
                  <a:cubicBezTo>
                    <a:pt x="1301" y="16093"/>
                    <a:pt x="1330" y="16092"/>
                    <a:pt x="1348" y="16092"/>
                  </a:cubicBezTo>
                  <a:cubicBezTo>
                    <a:pt x="1383" y="16092"/>
                    <a:pt x="1380" y="16096"/>
                    <a:pt x="1395" y="16096"/>
                  </a:cubicBezTo>
                  <a:cubicBezTo>
                    <a:pt x="1408" y="16096"/>
                    <a:pt x="1435" y="16093"/>
                    <a:pt x="1516" y="16082"/>
                  </a:cubicBezTo>
                  <a:lnTo>
                    <a:pt x="1516" y="16082"/>
                  </a:lnTo>
                  <a:cubicBezTo>
                    <a:pt x="1529" y="16096"/>
                    <a:pt x="1344" y="16123"/>
                    <a:pt x="1176" y="16138"/>
                  </a:cubicBezTo>
                  <a:lnTo>
                    <a:pt x="1176" y="16138"/>
                  </a:lnTo>
                  <a:cubicBezTo>
                    <a:pt x="1328" y="16125"/>
                    <a:pt x="1474" y="16124"/>
                    <a:pt x="1530" y="16096"/>
                  </a:cubicBezTo>
                  <a:cubicBezTo>
                    <a:pt x="1559" y="16093"/>
                    <a:pt x="1576" y="16092"/>
                    <a:pt x="1586" y="16092"/>
                  </a:cubicBezTo>
                  <a:cubicBezTo>
                    <a:pt x="1614" y="16092"/>
                    <a:pt x="1583" y="16101"/>
                    <a:pt x="1617" y="16101"/>
                  </a:cubicBezTo>
                  <a:cubicBezTo>
                    <a:pt x="1630" y="16101"/>
                    <a:pt x="1652" y="16100"/>
                    <a:pt x="1690" y="16096"/>
                  </a:cubicBezTo>
                  <a:cubicBezTo>
                    <a:pt x="1821" y="16082"/>
                    <a:pt x="1982" y="16053"/>
                    <a:pt x="2127" y="16038"/>
                  </a:cubicBezTo>
                  <a:cubicBezTo>
                    <a:pt x="2477" y="15995"/>
                    <a:pt x="2666" y="15922"/>
                    <a:pt x="2986" y="15863"/>
                  </a:cubicBezTo>
                  <a:lnTo>
                    <a:pt x="2986" y="15863"/>
                  </a:lnTo>
                  <a:lnTo>
                    <a:pt x="2943" y="15878"/>
                  </a:lnTo>
                  <a:cubicBezTo>
                    <a:pt x="3060" y="15863"/>
                    <a:pt x="3278" y="15805"/>
                    <a:pt x="3482" y="15747"/>
                  </a:cubicBezTo>
                  <a:lnTo>
                    <a:pt x="3482" y="15747"/>
                  </a:lnTo>
                  <a:cubicBezTo>
                    <a:pt x="3452" y="15754"/>
                    <a:pt x="3423" y="15762"/>
                    <a:pt x="3416" y="15762"/>
                  </a:cubicBezTo>
                  <a:cubicBezTo>
                    <a:pt x="3409" y="15762"/>
                    <a:pt x="3423" y="15754"/>
                    <a:pt x="3482" y="15733"/>
                  </a:cubicBezTo>
                  <a:cubicBezTo>
                    <a:pt x="3715" y="15674"/>
                    <a:pt x="3876" y="15630"/>
                    <a:pt x="4035" y="15572"/>
                  </a:cubicBezTo>
                  <a:lnTo>
                    <a:pt x="4196" y="15514"/>
                  </a:lnTo>
                  <a:cubicBezTo>
                    <a:pt x="4385" y="15441"/>
                    <a:pt x="4734" y="15325"/>
                    <a:pt x="5128" y="15135"/>
                  </a:cubicBezTo>
                  <a:cubicBezTo>
                    <a:pt x="5521" y="14960"/>
                    <a:pt x="5973" y="14727"/>
                    <a:pt x="6410" y="14451"/>
                  </a:cubicBezTo>
                  <a:cubicBezTo>
                    <a:pt x="6847" y="14173"/>
                    <a:pt x="7255" y="13868"/>
                    <a:pt x="7590" y="13577"/>
                  </a:cubicBezTo>
                  <a:cubicBezTo>
                    <a:pt x="7925" y="13299"/>
                    <a:pt x="8172" y="13037"/>
                    <a:pt x="8318" y="12878"/>
                  </a:cubicBezTo>
                  <a:lnTo>
                    <a:pt x="8318" y="12878"/>
                  </a:lnTo>
                  <a:lnTo>
                    <a:pt x="8304" y="12907"/>
                  </a:lnTo>
                  <a:cubicBezTo>
                    <a:pt x="8741" y="12455"/>
                    <a:pt x="9353" y="11668"/>
                    <a:pt x="9761" y="10780"/>
                  </a:cubicBezTo>
                  <a:cubicBezTo>
                    <a:pt x="9965" y="10328"/>
                    <a:pt x="10124" y="9862"/>
                    <a:pt x="10227" y="9411"/>
                  </a:cubicBezTo>
                  <a:cubicBezTo>
                    <a:pt x="10256" y="9308"/>
                    <a:pt x="10285" y="9192"/>
                    <a:pt x="10299" y="9090"/>
                  </a:cubicBezTo>
                  <a:lnTo>
                    <a:pt x="10343" y="8784"/>
                  </a:lnTo>
                  <a:cubicBezTo>
                    <a:pt x="10357" y="8682"/>
                    <a:pt x="10357" y="8580"/>
                    <a:pt x="10372" y="8492"/>
                  </a:cubicBezTo>
                  <a:cubicBezTo>
                    <a:pt x="10386" y="8405"/>
                    <a:pt x="10386" y="8304"/>
                    <a:pt x="10386" y="8230"/>
                  </a:cubicBezTo>
                  <a:cubicBezTo>
                    <a:pt x="10402" y="8129"/>
                    <a:pt x="10416" y="7997"/>
                    <a:pt x="10416" y="7881"/>
                  </a:cubicBezTo>
                  <a:cubicBezTo>
                    <a:pt x="10416" y="7750"/>
                    <a:pt x="10402" y="7633"/>
                    <a:pt x="10402" y="7531"/>
                  </a:cubicBezTo>
                  <a:cubicBezTo>
                    <a:pt x="10402" y="7581"/>
                    <a:pt x="10399" y="7602"/>
                    <a:pt x="10395" y="7602"/>
                  </a:cubicBezTo>
                  <a:cubicBezTo>
                    <a:pt x="10391" y="7602"/>
                    <a:pt x="10386" y="7567"/>
                    <a:pt x="10386" y="7517"/>
                  </a:cubicBezTo>
                  <a:cubicBezTo>
                    <a:pt x="10372" y="7181"/>
                    <a:pt x="10357" y="7167"/>
                    <a:pt x="10357" y="7167"/>
                  </a:cubicBezTo>
                  <a:cubicBezTo>
                    <a:pt x="10357" y="7152"/>
                    <a:pt x="10357" y="7138"/>
                    <a:pt x="10299" y="6818"/>
                  </a:cubicBezTo>
                  <a:cubicBezTo>
                    <a:pt x="10285" y="6715"/>
                    <a:pt x="10256" y="6599"/>
                    <a:pt x="10227" y="6439"/>
                  </a:cubicBezTo>
                  <a:cubicBezTo>
                    <a:pt x="10198" y="6293"/>
                    <a:pt x="10139" y="6118"/>
                    <a:pt x="10095" y="5929"/>
                  </a:cubicBezTo>
                  <a:cubicBezTo>
                    <a:pt x="9979" y="5565"/>
                    <a:pt x="9804" y="5142"/>
                    <a:pt x="9600" y="4734"/>
                  </a:cubicBezTo>
                  <a:cubicBezTo>
                    <a:pt x="9396" y="4341"/>
                    <a:pt x="9149" y="3963"/>
                    <a:pt x="8916" y="3671"/>
                  </a:cubicBezTo>
                  <a:cubicBezTo>
                    <a:pt x="8683" y="3365"/>
                    <a:pt x="8479" y="3132"/>
                    <a:pt x="8362" y="3015"/>
                  </a:cubicBezTo>
                  <a:cubicBezTo>
                    <a:pt x="8114" y="2768"/>
                    <a:pt x="7779" y="2462"/>
                    <a:pt x="7502" y="2244"/>
                  </a:cubicBezTo>
                  <a:lnTo>
                    <a:pt x="7502" y="2244"/>
                  </a:lnTo>
                  <a:lnTo>
                    <a:pt x="7531" y="2273"/>
                  </a:lnTo>
                  <a:cubicBezTo>
                    <a:pt x="7459" y="2215"/>
                    <a:pt x="7298" y="2083"/>
                    <a:pt x="7080" y="1937"/>
                  </a:cubicBezTo>
                  <a:cubicBezTo>
                    <a:pt x="6978" y="1865"/>
                    <a:pt x="6861" y="1777"/>
                    <a:pt x="6731" y="1690"/>
                  </a:cubicBezTo>
                  <a:cubicBezTo>
                    <a:pt x="6614" y="1617"/>
                    <a:pt x="6482" y="1529"/>
                    <a:pt x="6337" y="1457"/>
                  </a:cubicBezTo>
                  <a:cubicBezTo>
                    <a:pt x="5798" y="1137"/>
                    <a:pt x="5201" y="874"/>
                    <a:pt x="4997" y="801"/>
                  </a:cubicBezTo>
                  <a:lnTo>
                    <a:pt x="4997" y="801"/>
                  </a:lnTo>
                  <a:lnTo>
                    <a:pt x="5055" y="830"/>
                  </a:lnTo>
                  <a:cubicBezTo>
                    <a:pt x="4691" y="700"/>
                    <a:pt x="4750" y="700"/>
                    <a:pt x="4472" y="597"/>
                  </a:cubicBezTo>
                  <a:lnTo>
                    <a:pt x="4472" y="597"/>
                  </a:lnTo>
                  <a:cubicBezTo>
                    <a:pt x="4476" y="601"/>
                    <a:pt x="4474" y="603"/>
                    <a:pt x="4467" y="603"/>
                  </a:cubicBezTo>
                  <a:cubicBezTo>
                    <a:pt x="4447" y="603"/>
                    <a:pt x="4390" y="589"/>
                    <a:pt x="4326" y="568"/>
                  </a:cubicBezTo>
                  <a:cubicBezTo>
                    <a:pt x="4239" y="554"/>
                    <a:pt x="4123" y="525"/>
                    <a:pt x="4064" y="510"/>
                  </a:cubicBezTo>
                  <a:lnTo>
                    <a:pt x="4079" y="496"/>
                  </a:lnTo>
                  <a:lnTo>
                    <a:pt x="3905" y="451"/>
                  </a:lnTo>
                  <a:cubicBezTo>
                    <a:pt x="3831" y="437"/>
                    <a:pt x="3759" y="422"/>
                    <a:pt x="3672" y="408"/>
                  </a:cubicBezTo>
                  <a:cubicBezTo>
                    <a:pt x="3584" y="379"/>
                    <a:pt x="3497" y="364"/>
                    <a:pt x="3423" y="350"/>
                  </a:cubicBezTo>
                  <a:cubicBezTo>
                    <a:pt x="3336" y="335"/>
                    <a:pt x="3249" y="321"/>
                    <a:pt x="3176" y="306"/>
                  </a:cubicBezTo>
                  <a:lnTo>
                    <a:pt x="3190" y="292"/>
                  </a:lnTo>
                  <a:cubicBezTo>
                    <a:pt x="3132" y="277"/>
                    <a:pt x="3045" y="263"/>
                    <a:pt x="2972" y="247"/>
                  </a:cubicBezTo>
                  <a:lnTo>
                    <a:pt x="2710" y="204"/>
                  </a:lnTo>
                  <a:cubicBezTo>
                    <a:pt x="2535" y="175"/>
                    <a:pt x="2375" y="160"/>
                    <a:pt x="2273" y="146"/>
                  </a:cubicBezTo>
                  <a:cubicBezTo>
                    <a:pt x="2069" y="102"/>
                    <a:pt x="1807" y="88"/>
                    <a:pt x="1516" y="59"/>
                  </a:cubicBezTo>
                  <a:cubicBezTo>
                    <a:pt x="1370" y="43"/>
                    <a:pt x="1224" y="43"/>
                    <a:pt x="1079" y="29"/>
                  </a:cubicBezTo>
                  <a:lnTo>
                    <a:pt x="597" y="29"/>
                  </a:lnTo>
                  <a:cubicBezTo>
                    <a:pt x="554" y="14"/>
                    <a:pt x="510" y="14"/>
                    <a:pt x="467" y="14"/>
                  </a:cubicBezTo>
                  <a:cubicBezTo>
                    <a:pt x="379" y="14"/>
                    <a:pt x="277" y="0"/>
                    <a:pt x="277" y="0"/>
                  </a:cubicBezTo>
                  <a:close/>
                  <a:moveTo>
                    <a:pt x="1111" y="16126"/>
                  </a:moveTo>
                  <a:lnTo>
                    <a:pt x="1111" y="16126"/>
                  </a:lnTo>
                  <a:cubicBezTo>
                    <a:pt x="1027" y="16129"/>
                    <a:pt x="958" y="16141"/>
                    <a:pt x="933" y="16141"/>
                  </a:cubicBezTo>
                  <a:cubicBezTo>
                    <a:pt x="952" y="16141"/>
                    <a:pt x="1030" y="16134"/>
                    <a:pt x="1111" y="16126"/>
                  </a:cubicBezTo>
                  <a:close/>
                  <a:moveTo>
                    <a:pt x="1176" y="16138"/>
                  </a:moveTo>
                  <a:cubicBezTo>
                    <a:pt x="1167" y="16139"/>
                    <a:pt x="1159" y="16140"/>
                    <a:pt x="1151" y="16141"/>
                  </a:cubicBezTo>
                  <a:cubicBezTo>
                    <a:pt x="1159" y="16140"/>
                    <a:pt x="1167" y="16139"/>
                    <a:pt x="1176" y="16138"/>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8"/>
            <p:cNvSpPr/>
            <p:nvPr/>
          </p:nvSpPr>
          <p:spPr>
            <a:xfrm>
              <a:off x="510250" y="2056425"/>
              <a:ext cx="7300" cy="325"/>
            </a:xfrm>
            <a:custGeom>
              <a:avLst/>
              <a:gdLst/>
              <a:ahLst/>
              <a:cxnLst/>
              <a:rect l="l" t="t" r="r" b="b"/>
              <a:pathLst>
                <a:path w="292" h="13" extrusionOk="0">
                  <a:moveTo>
                    <a:pt x="157" y="1"/>
                  </a:moveTo>
                  <a:cubicBezTo>
                    <a:pt x="110" y="1"/>
                    <a:pt x="59" y="5"/>
                    <a:pt x="1" y="12"/>
                  </a:cubicBezTo>
                  <a:lnTo>
                    <a:pt x="292" y="12"/>
                  </a:lnTo>
                  <a:cubicBezTo>
                    <a:pt x="248" y="5"/>
                    <a:pt x="205" y="1"/>
                    <a:pt x="157"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p:nvPr/>
          </p:nvSpPr>
          <p:spPr>
            <a:xfrm>
              <a:off x="517525" y="2056725"/>
              <a:ext cx="25" cy="25"/>
            </a:xfrm>
            <a:custGeom>
              <a:avLst/>
              <a:gdLst/>
              <a:ahLst/>
              <a:cxnLst/>
              <a:rect l="l" t="t" r="r" b="b"/>
              <a:pathLst>
                <a:path w="1" h="1" extrusionOk="0">
                  <a:moveTo>
                    <a:pt x="1" y="0"/>
                  </a:move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8"/>
            <p:cNvSpPr/>
            <p:nvPr/>
          </p:nvSpPr>
          <p:spPr>
            <a:xfrm>
              <a:off x="507000" y="2043225"/>
              <a:ext cx="214150" cy="332900"/>
            </a:xfrm>
            <a:custGeom>
              <a:avLst/>
              <a:gdLst/>
              <a:ahLst/>
              <a:cxnLst/>
              <a:rect l="l" t="t" r="r" b="b"/>
              <a:pathLst>
                <a:path w="8566" h="13316" extrusionOk="0">
                  <a:moveTo>
                    <a:pt x="6394" y="2813"/>
                  </a:moveTo>
                  <a:cubicBezTo>
                    <a:pt x="6395" y="2813"/>
                    <a:pt x="6396" y="2814"/>
                    <a:pt x="6397" y="2815"/>
                  </a:cubicBezTo>
                  <a:lnTo>
                    <a:pt x="6397" y="2815"/>
                  </a:lnTo>
                  <a:cubicBezTo>
                    <a:pt x="6396" y="2814"/>
                    <a:pt x="6395" y="2813"/>
                    <a:pt x="6394" y="2813"/>
                  </a:cubicBezTo>
                  <a:close/>
                  <a:moveTo>
                    <a:pt x="7975" y="6949"/>
                  </a:moveTo>
                  <a:cubicBezTo>
                    <a:pt x="7971" y="6958"/>
                    <a:pt x="7968" y="6979"/>
                    <a:pt x="7968" y="6993"/>
                  </a:cubicBezTo>
                  <a:cubicBezTo>
                    <a:pt x="7970" y="6978"/>
                    <a:pt x="7973" y="6963"/>
                    <a:pt x="7975" y="6949"/>
                  </a:cubicBezTo>
                  <a:close/>
                  <a:moveTo>
                    <a:pt x="7691" y="8203"/>
                  </a:moveTo>
                  <a:lnTo>
                    <a:pt x="7691" y="8203"/>
                  </a:lnTo>
                  <a:cubicBezTo>
                    <a:pt x="7691" y="8203"/>
                    <a:pt x="7684" y="8223"/>
                    <a:pt x="7680" y="8245"/>
                  </a:cubicBezTo>
                  <a:lnTo>
                    <a:pt x="7680" y="8245"/>
                  </a:lnTo>
                  <a:cubicBezTo>
                    <a:pt x="7684" y="8231"/>
                    <a:pt x="7688" y="8217"/>
                    <a:pt x="7691" y="8203"/>
                  </a:cubicBezTo>
                  <a:close/>
                  <a:moveTo>
                    <a:pt x="7517" y="8669"/>
                  </a:moveTo>
                  <a:lnTo>
                    <a:pt x="7517" y="8669"/>
                  </a:lnTo>
                  <a:cubicBezTo>
                    <a:pt x="7513" y="8677"/>
                    <a:pt x="7509" y="8687"/>
                    <a:pt x="7505" y="8698"/>
                  </a:cubicBezTo>
                  <a:lnTo>
                    <a:pt x="7505" y="8698"/>
                  </a:lnTo>
                  <a:lnTo>
                    <a:pt x="7517" y="8669"/>
                  </a:lnTo>
                  <a:close/>
                  <a:moveTo>
                    <a:pt x="6569" y="10155"/>
                  </a:moveTo>
                  <a:lnTo>
                    <a:pt x="6569" y="10155"/>
                  </a:lnTo>
                  <a:cubicBezTo>
                    <a:pt x="6569" y="10155"/>
                    <a:pt x="6569" y="10155"/>
                    <a:pt x="6568" y="10155"/>
                  </a:cubicBezTo>
                  <a:lnTo>
                    <a:pt x="6568" y="10155"/>
                  </a:lnTo>
                  <a:cubicBezTo>
                    <a:pt x="6569" y="10155"/>
                    <a:pt x="6569" y="10155"/>
                    <a:pt x="6569" y="10155"/>
                  </a:cubicBezTo>
                  <a:close/>
                  <a:moveTo>
                    <a:pt x="2869" y="12995"/>
                  </a:moveTo>
                  <a:lnTo>
                    <a:pt x="2869" y="12995"/>
                  </a:lnTo>
                  <a:cubicBezTo>
                    <a:pt x="2867" y="12995"/>
                    <a:pt x="2865" y="12996"/>
                    <a:pt x="2863" y="12996"/>
                  </a:cubicBezTo>
                  <a:lnTo>
                    <a:pt x="2863" y="12996"/>
                  </a:lnTo>
                  <a:cubicBezTo>
                    <a:pt x="2865" y="12996"/>
                    <a:pt x="2867" y="12995"/>
                    <a:pt x="2869" y="12995"/>
                  </a:cubicBezTo>
                  <a:close/>
                  <a:moveTo>
                    <a:pt x="233" y="1"/>
                  </a:moveTo>
                  <a:lnTo>
                    <a:pt x="189" y="16"/>
                  </a:lnTo>
                  <a:cubicBezTo>
                    <a:pt x="189" y="16"/>
                    <a:pt x="72" y="117"/>
                    <a:pt x="29" y="234"/>
                  </a:cubicBezTo>
                  <a:cubicBezTo>
                    <a:pt x="0" y="350"/>
                    <a:pt x="43" y="482"/>
                    <a:pt x="335" y="511"/>
                  </a:cubicBezTo>
                  <a:lnTo>
                    <a:pt x="321" y="525"/>
                  </a:lnTo>
                  <a:lnTo>
                    <a:pt x="437" y="525"/>
                  </a:lnTo>
                  <a:cubicBezTo>
                    <a:pt x="524" y="525"/>
                    <a:pt x="586" y="519"/>
                    <a:pt x="613" y="519"/>
                  </a:cubicBezTo>
                  <a:cubicBezTo>
                    <a:pt x="626" y="519"/>
                    <a:pt x="631" y="520"/>
                    <a:pt x="626" y="525"/>
                  </a:cubicBezTo>
                  <a:lnTo>
                    <a:pt x="437" y="525"/>
                  </a:lnTo>
                  <a:cubicBezTo>
                    <a:pt x="583" y="525"/>
                    <a:pt x="480" y="540"/>
                    <a:pt x="422" y="540"/>
                  </a:cubicBezTo>
                  <a:cubicBezTo>
                    <a:pt x="480" y="540"/>
                    <a:pt x="538" y="540"/>
                    <a:pt x="583" y="554"/>
                  </a:cubicBezTo>
                  <a:cubicBezTo>
                    <a:pt x="612" y="540"/>
                    <a:pt x="568" y="540"/>
                    <a:pt x="554" y="540"/>
                  </a:cubicBezTo>
                  <a:cubicBezTo>
                    <a:pt x="626" y="540"/>
                    <a:pt x="728" y="525"/>
                    <a:pt x="816" y="525"/>
                  </a:cubicBezTo>
                  <a:cubicBezTo>
                    <a:pt x="961" y="540"/>
                    <a:pt x="830" y="554"/>
                    <a:pt x="991" y="554"/>
                  </a:cubicBezTo>
                  <a:cubicBezTo>
                    <a:pt x="1865" y="599"/>
                    <a:pt x="2694" y="773"/>
                    <a:pt x="3525" y="1050"/>
                  </a:cubicBezTo>
                  <a:cubicBezTo>
                    <a:pt x="3530" y="1055"/>
                    <a:pt x="3532" y="1056"/>
                    <a:pt x="3530" y="1056"/>
                  </a:cubicBezTo>
                  <a:cubicBezTo>
                    <a:pt x="3528" y="1056"/>
                    <a:pt x="3516" y="1050"/>
                    <a:pt x="3496" y="1050"/>
                  </a:cubicBezTo>
                  <a:cubicBezTo>
                    <a:pt x="3613" y="1094"/>
                    <a:pt x="3743" y="1123"/>
                    <a:pt x="3846" y="1181"/>
                  </a:cubicBezTo>
                  <a:cubicBezTo>
                    <a:pt x="3962" y="1224"/>
                    <a:pt x="4079" y="1254"/>
                    <a:pt x="4180" y="1312"/>
                  </a:cubicBezTo>
                  <a:cubicBezTo>
                    <a:pt x="4238" y="1341"/>
                    <a:pt x="4254" y="1356"/>
                    <a:pt x="4268" y="1370"/>
                  </a:cubicBezTo>
                  <a:cubicBezTo>
                    <a:pt x="4267" y="1369"/>
                    <a:pt x="4267" y="1369"/>
                    <a:pt x="4268" y="1369"/>
                  </a:cubicBezTo>
                  <a:cubicBezTo>
                    <a:pt x="4284" y="1369"/>
                    <a:pt x="4573" y="1495"/>
                    <a:pt x="4850" y="1647"/>
                  </a:cubicBezTo>
                  <a:cubicBezTo>
                    <a:pt x="5011" y="1735"/>
                    <a:pt x="5142" y="1822"/>
                    <a:pt x="5258" y="1894"/>
                  </a:cubicBezTo>
                  <a:cubicBezTo>
                    <a:pt x="5361" y="1968"/>
                    <a:pt x="5433" y="2026"/>
                    <a:pt x="5448" y="2026"/>
                  </a:cubicBezTo>
                  <a:lnTo>
                    <a:pt x="5462" y="2011"/>
                  </a:lnTo>
                  <a:cubicBezTo>
                    <a:pt x="5681" y="2157"/>
                    <a:pt x="5520" y="2084"/>
                    <a:pt x="5710" y="2215"/>
                  </a:cubicBezTo>
                  <a:cubicBezTo>
                    <a:pt x="5812" y="2244"/>
                    <a:pt x="6016" y="2463"/>
                    <a:pt x="6089" y="2506"/>
                  </a:cubicBezTo>
                  <a:lnTo>
                    <a:pt x="6161" y="2594"/>
                  </a:lnTo>
                  <a:cubicBezTo>
                    <a:pt x="6190" y="2609"/>
                    <a:pt x="6249" y="2667"/>
                    <a:pt x="6307" y="2710"/>
                  </a:cubicBezTo>
                  <a:lnTo>
                    <a:pt x="6278" y="2681"/>
                  </a:lnTo>
                  <a:lnTo>
                    <a:pt x="6278" y="2681"/>
                  </a:lnTo>
                  <a:cubicBezTo>
                    <a:pt x="6278" y="2681"/>
                    <a:pt x="6307" y="2710"/>
                    <a:pt x="6351" y="2739"/>
                  </a:cubicBezTo>
                  <a:lnTo>
                    <a:pt x="6410" y="2798"/>
                  </a:lnTo>
                  <a:cubicBezTo>
                    <a:pt x="6435" y="2824"/>
                    <a:pt x="6446" y="2845"/>
                    <a:pt x="6437" y="2845"/>
                  </a:cubicBezTo>
                  <a:cubicBezTo>
                    <a:pt x="6432" y="2845"/>
                    <a:pt x="6419" y="2837"/>
                    <a:pt x="6397" y="2815"/>
                  </a:cubicBezTo>
                  <a:lnTo>
                    <a:pt x="6397" y="2815"/>
                  </a:lnTo>
                  <a:cubicBezTo>
                    <a:pt x="6559" y="2977"/>
                    <a:pt x="6994" y="3441"/>
                    <a:pt x="7298" y="4007"/>
                  </a:cubicBezTo>
                  <a:cubicBezTo>
                    <a:pt x="7458" y="4269"/>
                    <a:pt x="7575" y="4575"/>
                    <a:pt x="7676" y="4823"/>
                  </a:cubicBezTo>
                  <a:cubicBezTo>
                    <a:pt x="7721" y="4940"/>
                    <a:pt x="7750" y="5056"/>
                    <a:pt x="7779" y="5157"/>
                  </a:cubicBezTo>
                  <a:cubicBezTo>
                    <a:pt x="7808" y="5260"/>
                    <a:pt x="7837" y="5332"/>
                    <a:pt x="7837" y="5391"/>
                  </a:cubicBezTo>
                  <a:cubicBezTo>
                    <a:pt x="7851" y="5332"/>
                    <a:pt x="7793" y="5202"/>
                    <a:pt x="7808" y="5143"/>
                  </a:cubicBezTo>
                  <a:lnTo>
                    <a:pt x="7808" y="5143"/>
                  </a:lnTo>
                  <a:cubicBezTo>
                    <a:pt x="7851" y="5260"/>
                    <a:pt x="7851" y="5318"/>
                    <a:pt x="7866" y="5361"/>
                  </a:cubicBezTo>
                  <a:cubicBezTo>
                    <a:pt x="7851" y="5420"/>
                    <a:pt x="7925" y="5624"/>
                    <a:pt x="7909" y="5726"/>
                  </a:cubicBezTo>
                  <a:lnTo>
                    <a:pt x="7925" y="5755"/>
                  </a:lnTo>
                  <a:lnTo>
                    <a:pt x="7925" y="5828"/>
                  </a:lnTo>
                  <a:cubicBezTo>
                    <a:pt x="7968" y="6090"/>
                    <a:pt x="7968" y="6119"/>
                    <a:pt x="7968" y="6148"/>
                  </a:cubicBezTo>
                  <a:lnTo>
                    <a:pt x="7968" y="6425"/>
                  </a:lnTo>
                  <a:cubicBezTo>
                    <a:pt x="7981" y="6676"/>
                    <a:pt x="7994" y="6807"/>
                    <a:pt x="7975" y="6949"/>
                  </a:cubicBezTo>
                  <a:lnTo>
                    <a:pt x="7975" y="6949"/>
                  </a:lnTo>
                  <a:cubicBezTo>
                    <a:pt x="7976" y="6945"/>
                    <a:pt x="7977" y="6943"/>
                    <a:pt x="7978" y="6943"/>
                  </a:cubicBezTo>
                  <a:cubicBezTo>
                    <a:pt x="7981" y="6943"/>
                    <a:pt x="7983" y="6953"/>
                    <a:pt x="7983" y="6979"/>
                  </a:cubicBezTo>
                  <a:cubicBezTo>
                    <a:pt x="7968" y="6993"/>
                    <a:pt x="7983" y="7168"/>
                    <a:pt x="7954" y="7212"/>
                  </a:cubicBezTo>
                  <a:cubicBezTo>
                    <a:pt x="7941" y="7262"/>
                    <a:pt x="7917" y="7444"/>
                    <a:pt x="7930" y="7444"/>
                  </a:cubicBezTo>
                  <a:cubicBezTo>
                    <a:pt x="7931" y="7444"/>
                    <a:pt x="7933" y="7442"/>
                    <a:pt x="7936" y="7436"/>
                  </a:cubicBezTo>
                  <a:lnTo>
                    <a:pt x="7936" y="7436"/>
                  </a:lnTo>
                  <a:cubicBezTo>
                    <a:pt x="7923" y="7470"/>
                    <a:pt x="7889" y="7582"/>
                    <a:pt x="7880" y="7582"/>
                  </a:cubicBezTo>
                  <a:cubicBezTo>
                    <a:pt x="7878" y="7582"/>
                    <a:pt x="7877" y="7572"/>
                    <a:pt x="7880" y="7546"/>
                  </a:cubicBezTo>
                  <a:lnTo>
                    <a:pt x="7880" y="7546"/>
                  </a:lnTo>
                  <a:cubicBezTo>
                    <a:pt x="7866" y="7605"/>
                    <a:pt x="7851" y="7678"/>
                    <a:pt x="7851" y="7721"/>
                  </a:cubicBezTo>
                  <a:lnTo>
                    <a:pt x="7866" y="7634"/>
                  </a:lnTo>
                  <a:lnTo>
                    <a:pt x="7866" y="7634"/>
                  </a:lnTo>
                  <a:cubicBezTo>
                    <a:pt x="7851" y="7750"/>
                    <a:pt x="7822" y="7838"/>
                    <a:pt x="7793" y="7911"/>
                  </a:cubicBezTo>
                  <a:cubicBezTo>
                    <a:pt x="7779" y="7999"/>
                    <a:pt x="7750" y="8057"/>
                    <a:pt x="7735" y="8129"/>
                  </a:cubicBezTo>
                  <a:lnTo>
                    <a:pt x="7764" y="8057"/>
                  </a:lnTo>
                  <a:lnTo>
                    <a:pt x="7764" y="8057"/>
                  </a:lnTo>
                  <a:cubicBezTo>
                    <a:pt x="7721" y="8187"/>
                    <a:pt x="7691" y="8304"/>
                    <a:pt x="7647" y="8348"/>
                  </a:cubicBezTo>
                  <a:cubicBezTo>
                    <a:pt x="7647" y="8348"/>
                    <a:pt x="7662" y="8304"/>
                    <a:pt x="7676" y="8275"/>
                  </a:cubicBezTo>
                  <a:cubicBezTo>
                    <a:pt x="7676" y="8266"/>
                    <a:pt x="7678" y="8255"/>
                    <a:pt x="7680" y="8245"/>
                  </a:cubicBezTo>
                  <a:lnTo>
                    <a:pt x="7680" y="8245"/>
                  </a:lnTo>
                  <a:cubicBezTo>
                    <a:pt x="7651" y="8341"/>
                    <a:pt x="7614" y="8416"/>
                    <a:pt x="7589" y="8479"/>
                  </a:cubicBezTo>
                  <a:cubicBezTo>
                    <a:pt x="7561" y="8563"/>
                    <a:pt x="7519" y="8635"/>
                    <a:pt x="7490" y="8731"/>
                  </a:cubicBezTo>
                  <a:lnTo>
                    <a:pt x="7490" y="8731"/>
                  </a:lnTo>
                  <a:cubicBezTo>
                    <a:pt x="7422" y="8884"/>
                    <a:pt x="7269" y="9182"/>
                    <a:pt x="7094" y="9469"/>
                  </a:cubicBezTo>
                  <a:cubicBezTo>
                    <a:pt x="6890" y="9790"/>
                    <a:pt x="6643" y="10081"/>
                    <a:pt x="6569" y="10184"/>
                  </a:cubicBezTo>
                  <a:lnTo>
                    <a:pt x="6657" y="10110"/>
                  </a:lnTo>
                  <a:lnTo>
                    <a:pt x="6657" y="10110"/>
                  </a:lnTo>
                  <a:cubicBezTo>
                    <a:pt x="6657" y="10110"/>
                    <a:pt x="6614" y="10155"/>
                    <a:pt x="6584" y="10198"/>
                  </a:cubicBezTo>
                  <a:cubicBezTo>
                    <a:pt x="6561" y="10221"/>
                    <a:pt x="6538" y="10253"/>
                    <a:pt x="6530" y="10266"/>
                  </a:cubicBezTo>
                  <a:lnTo>
                    <a:pt x="6530" y="10266"/>
                  </a:lnTo>
                  <a:cubicBezTo>
                    <a:pt x="6542" y="10242"/>
                    <a:pt x="6556" y="10170"/>
                    <a:pt x="6568" y="10155"/>
                  </a:cubicBezTo>
                  <a:lnTo>
                    <a:pt x="6568" y="10155"/>
                  </a:lnTo>
                  <a:cubicBezTo>
                    <a:pt x="6422" y="10316"/>
                    <a:pt x="5972" y="10796"/>
                    <a:pt x="5433" y="11174"/>
                  </a:cubicBezTo>
                  <a:cubicBezTo>
                    <a:pt x="4895" y="11567"/>
                    <a:pt x="4297" y="11873"/>
                    <a:pt x="4122" y="11946"/>
                  </a:cubicBezTo>
                  <a:cubicBezTo>
                    <a:pt x="4080" y="11962"/>
                    <a:pt x="4059" y="11968"/>
                    <a:pt x="4050" y="11968"/>
                  </a:cubicBezTo>
                  <a:cubicBezTo>
                    <a:pt x="4027" y="11968"/>
                    <a:pt x="4079" y="11932"/>
                    <a:pt x="4079" y="11932"/>
                  </a:cubicBezTo>
                  <a:lnTo>
                    <a:pt x="4079" y="11932"/>
                  </a:lnTo>
                  <a:cubicBezTo>
                    <a:pt x="3904" y="12019"/>
                    <a:pt x="4021" y="11975"/>
                    <a:pt x="3860" y="12048"/>
                  </a:cubicBezTo>
                  <a:cubicBezTo>
                    <a:pt x="3852" y="12051"/>
                    <a:pt x="3847" y="12052"/>
                    <a:pt x="3844" y="12052"/>
                  </a:cubicBezTo>
                  <a:cubicBezTo>
                    <a:pt x="3832" y="12052"/>
                    <a:pt x="3865" y="12031"/>
                    <a:pt x="3889" y="12019"/>
                  </a:cubicBezTo>
                  <a:lnTo>
                    <a:pt x="3889" y="12019"/>
                  </a:lnTo>
                  <a:cubicBezTo>
                    <a:pt x="3817" y="12048"/>
                    <a:pt x="3758" y="12077"/>
                    <a:pt x="3758" y="12077"/>
                  </a:cubicBezTo>
                  <a:cubicBezTo>
                    <a:pt x="3788" y="12068"/>
                    <a:pt x="3804" y="12064"/>
                    <a:pt x="3814" y="12064"/>
                  </a:cubicBezTo>
                  <a:cubicBezTo>
                    <a:pt x="3834" y="12064"/>
                    <a:pt x="3831" y="12077"/>
                    <a:pt x="3860" y="12077"/>
                  </a:cubicBezTo>
                  <a:cubicBezTo>
                    <a:pt x="3860" y="12077"/>
                    <a:pt x="3801" y="12091"/>
                    <a:pt x="3758" y="12121"/>
                  </a:cubicBezTo>
                  <a:cubicBezTo>
                    <a:pt x="3714" y="12136"/>
                    <a:pt x="3656" y="12165"/>
                    <a:pt x="3656" y="12165"/>
                  </a:cubicBezTo>
                  <a:lnTo>
                    <a:pt x="3656" y="12150"/>
                  </a:lnTo>
                  <a:cubicBezTo>
                    <a:pt x="3613" y="12165"/>
                    <a:pt x="3554" y="12223"/>
                    <a:pt x="3364" y="12281"/>
                  </a:cubicBezTo>
                  <a:cubicBezTo>
                    <a:pt x="3030" y="12398"/>
                    <a:pt x="2651" y="12514"/>
                    <a:pt x="2302" y="12587"/>
                  </a:cubicBezTo>
                  <a:cubicBezTo>
                    <a:pt x="2316" y="12573"/>
                    <a:pt x="2374" y="12558"/>
                    <a:pt x="2447" y="12528"/>
                  </a:cubicBezTo>
                  <a:lnTo>
                    <a:pt x="2447" y="12528"/>
                  </a:lnTo>
                  <a:cubicBezTo>
                    <a:pt x="2403" y="12544"/>
                    <a:pt x="2331" y="12558"/>
                    <a:pt x="2287" y="12573"/>
                  </a:cubicBezTo>
                  <a:cubicBezTo>
                    <a:pt x="2297" y="12571"/>
                    <a:pt x="2303" y="12570"/>
                    <a:pt x="2305" y="12570"/>
                  </a:cubicBezTo>
                  <a:cubicBezTo>
                    <a:pt x="2321" y="12570"/>
                    <a:pt x="2189" y="12604"/>
                    <a:pt x="2200" y="12604"/>
                  </a:cubicBezTo>
                  <a:cubicBezTo>
                    <a:pt x="2202" y="12604"/>
                    <a:pt x="2206" y="12603"/>
                    <a:pt x="2214" y="12602"/>
                  </a:cubicBezTo>
                  <a:lnTo>
                    <a:pt x="2214" y="12602"/>
                  </a:lnTo>
                  <a:cubicBezTo>
                    <a:pt x="1966" y="12689"/>
                    <a:pt x="1632" y="12718"/>
                    <a:pt x="1399" y="12761"/>
                  </a:cubicBezTo>
                  <a:cubicBezTo>
                    <a:pt x="1383" y="12777"/>
                    <a:pt x="1282" y="12907"/>
                    <a:pt x="1165" y="13039"/>
                  </a:cubicBezTo>
                  <a:cubicBezTo>
                    <a:pt x="1049" y="13155"/>
                    <a:pt x="932" y="13286"/>
                    <a:pt x="946" y="13301"/>
                  </a:cubicBezTo>
                  <a:cubicBezTo>
                    <a:pt x="859" y="13301"/>
                    <a:pt x="787" y="13315"/>
                    <a:pt x="772" y="13315"/>
                  </a:cubicBezTo>
                  <a:cubicBezTo>
                    <a:pt x="787" y="13315"/>
                    <a:pt x="932" y="13301"/>
                    <a:pt x="1020" y="13301"/>
                  </a:cubicBezTo>
                  <a:lnTo>
                    <a:pt x="1020" y="13272"/>
                  </a:lnTo>
                  <a:cubicBezTo>
                    <a:pt x="1061" y="13269"/>
                    <a:pt x="1086" y="13267"/>
                    <a:pt x="1102" y="13267"/>
                  </a:cubicBezTo>
                  <a:cubicBezTo>
                    <a:pt x="1146" y="13267"/>
                    <a:pt x="1126" y="13276"/>
                    <a:pt x="1173" y="13276"/>
                  </a:cubicBezTo>
                  <a:cubicBezTo>
                    <a:pt x="1189" y="13276"/>
                    <a:pt x="1214" y="13275"/>
                    <a:pt x="1253" y="13272"/>
                  </a:cubicBezTo>
                  <a:lnTo>
                    <a:pt x="1253" y="13272"/>
                  </a:lnTo>
                  <a:cubicBezTo>
                    <a:pt x="1253" y="13285"/>
                    <a:pt x="1121" y="13298"/>
                    <a:pt x="988" y="13311"/>
                  </a:cubicBezTo>
                  <a:lnTo>
                    <a:pt x="988" y="13311"/>
                  </a:lnTo>
                  <a:cubicBezTo>
                    <a:pt x="1105" y="13301"/>
                    <a:pt x="1215" y="13299"/>
                    <a:pt x="1267" y="13286"/>
                  </a:cubicBezTo>
                  <a:cubicBezTo>
                    <a:pt x="1291" y="13283"/>
                    <a:pt x="1304" y="13282"/>
                    <a:pt x="1312" y="13282"/>
                  </a:cubicBezTo>
                  <a:cubicBezTo>
                    <a:pt x="1333" y="13282"/>
                    <a:pt x="1308" y="13290"/>
                    <a:pt x="1337" y="13290"/>
                  </a:cubicBezTo>
                  <a:cubicBezTo>
                    <a:pt x="1348" y="13290"/>
                    <a:pt x="1367" y="13289"/>
                    <a:pt x="1399" y="13286"/>
                  </a:cubicBezTo>
                  <a:cubicBezTo>
                    <a:pt x="1500" y="13272"/>
                    <a:pt x="1632" y="13243"/>
                    <a:pt x="1748" y="13228"/>
                  </a:cubicBezTo>
                  <a:cubicBezTo>
                    <a:pt x="2039" y="13198"/>
                    <a:pt x="2185" y="13140"/>
                    <a:pt x="2447" y="13097"/>
                  </a:cubicBezTo>
                  <a:lnTo>
                    <a:pt x="2447" y="13097"/>
                  </a:lnTo>
                  <a:lnTo>
                    <a:pt x="2418" y="13111"/>
                  </a:lnTo>
                  <a:cubicBezTo>
                    <a:pt x="2518" y="13082"/>
                    <a:pt x="2690" y="13040"/>
                    <a:pt x="2863" y="12996"/>
                  </a:cubicBezTo>
                  <a:lnTo>
                    <a:pt x="2863" y="12996"/>
                  </a:lnTo>
                  <a:cubicBezTo>
                    <a:pt x="2841" y="13001"/>
                    <a:pt x="2822" y="13005"/>
                    <a:pt x="2813" y="13005"/>
                  </a:cubicBezTo>
                  <a:cubicBezTo>
                    <a:pt x="2800" y="13005"/>
                    <a:pt x="2810" y="12997"/>
                    <a:pt x="2869" y="12981"/>
                  </a:cubicBezTo>
                  <a:cubicBezTo>
                    <a:pt x="3059" y="12936"/>
                    <a:pt x="3190" y="12893"/>
                    <a:pt x="3321" y="12864"/>
                  </a:cubicBezTo>
                  <a:lnTo>
                    <a:pt x="3452" y="12806"/>
                  </a:lnTo>
                  <a:cubicBezTo>
                    <a:pt x="3613" y="12747"/>
                    <a:pt x="3889" y="12645"/>
                    <a:pt x="4225" y="12499"/>
                  </a:cubicBezTo>
                  <a:cubicBezTo>
                    <a:pt x="4545" y="12340"/>
                    <a:pt x="4924" y="12150"/>
                    <a:pt x="5273" y="11932"/>
                  </a:cubicBezTo>
                  <a:cubicBezTo>
                    <a:pt x="5637" y="11699"/>
                    <a:pt x="5973" y="11436"/>
                    <a:pt x="6249" y="11203"/>
                  </a:cubicBezTo>
                  <a:cubicBezTo>
                    <a:pt x="6526" y="10970"/>
                    <a:pt x="6730" y="10751"/>
                    <a:pt x="6846" y="10635"/>
                  </a:cubicBezTo>
                  <a:lnTo>
                    <a:pt x="6846" y="10635"/>
                  </a:lnTo>
                  <a:lnTo>
                    <a:pt x="6831" y="10650"/>
                  </a:lnTo>
                  <a:cubicBezTo>
                    <a:pt x="7196" y="10271"/>
                    <a:pt x="7705" y="9630"/>
                    <a:pt x="8041" y="8887"/>
                  </a:cubicBezTo>
                  <a:cubicBezTo>
                    <a:pt x="8201" y="8523"/>
                    <a:pt x="8332" y="8129"/>
                    <a:pt x="8420" y="7766"/>
                  </a:cubicBezTo>
                  <a:cubicBezTo>
                    <a:pt x="8507" y="7401"/>
                    <a:pt x="8536" y="7066"/>
                    <a:pt x="8550" y="6789"/>
                  </a:cubicBezTo>
                  <a:cubicBezTo>
                    <a:pt x="8566" y="6702"/>
                    <a:pt x="8566" y="6600"/>
                    <a:pt x="8566" y="6498"/>
                  </a:cubicBezTo>
                  <a:lnTo>
                    <a:pt x="8566" y="6206"/>
                  </a:lnTo>
                  <a:cubicBezTo>
                    <a:pt x="8566" y="6249"/>
                    <a:pt x="8563" y="6267"/>
                    <a:pt x="8560" y="6267"/>
                  </a:cubicBezTo>
                  <a:cubicBezTo>
                    <a:pt x="8555" y="6267"/>
                    <a:pt x="8550" y="6234"/>
                    <a:pt x="8550" y="6192"/>
                  </a:cubicBezTo>
                  <a:cubicBezTo>
                    <a:pt x="8536" y="5930"/>
                    <a:pt x="8521" y="5915"/>
                    <a:pt x="8521" y="5901"/>
                  </a:cubicBezTo>
                  <a:cubicBezTo>
                    <a:pt x="8521" y="5901"/>
                    <a:pt x="8521" y="5886"/>
                    <a:pt x="8478" y="5624"/>
                  </a:cubicBezTo>
                  <a:cubicBezTo>
                    <a:pt x="8463" y="5536"/>
                    <a:pt x="8434" y="5435"/>
                    <a:pt x="8405" y="5318"/>
                  </a:cubicBezTo>
                  <a:cubicBezTo>
                    <a:pt x="8391" y="5187"/>
                    <a:pt x="8346" y="5056"/>
                    <a:pt x="8303" y="4895"/>
                  </a:cubicBezTo>
                  <a:cubicBezTo>
                    <a:pt x="8201" y="4590"/>
                    <a:pt x="8070" y="4240"/>
                    <a:pt x="7895" y="3905"/>
                  </a:cubicBezTo>
                  <a:cubicBezTo>
                    <a:pt x="7721" y="3584"/>
                    <a:pt x="7517" y="3264"/>
                    <a:pt x="7327" y="3017"/>
                  </a:cubicBezTo>
                  <a:cubicBezTo>
                    <a:pt x="7138" y="2768"/>
                    <a:pt x="6977" y="2594"/>
                    <a:pt x="6890" y="2492"/>
                  </a:cubicBezTo>
                  <a:cubicBezTo>
                    <a:pt x="6672" y="2288"/>
                    <a:pt x="6394" y="2026"/>
                    <a:pt x="6161" y="1851"/>
                  </a:cubicBezTo>
                  <a:lnTo>
                    <a:pt x="6161" y="1851"/>
                  </a:lnTo>
                  <a:lnTo>
                    <a:pt x="6190" y="1865"/>
                  </a:lnTo>
                  <a:cubicBezTo>
                    <a:pt x="6074" y="1778"/>
                    <a:pt x="5666" y="1457"/>
                    <a:pt x="5215" y="1195"/>
                  </a:cubicBezTo>
                  <a:cubicBezTo>
                    <a:pt x="4763" y="933"/>
                    <a:pt x="4283" y="715"/>
                    <a:pt x="4108" y="657"/>
                  </a:cubicBezTo>
                  <a:lnTo>
                    <a:pt x="4108" y="657"/>
                  </a:lnTo>
                  <a:lnTo>
                    <a:pt x="4151" y="686"/>
                  </a:lnTo>
                  <a:cubicBezTo>
                    <a:pt x="3860" y="583"/>
                    <a:pt x="3904" y="583"/>
                    <a:pt x="3671" y="482"/>
                  </a:cubicBezTo>
                  <a:lnTo>
                    <a:pt x="3671" y="482"/>
                  </a:lnTo>
                  <a:cubicBezTo>
                    <a:pt x="3677" y="494"/>
                    <a:pt x="3670" y="499"/>
                    <a:pt x="3655" y="499"/>
                  </a:cubicBezTo>
                  <a:cubicBezTo>
                    <a:pt x="3634" y="499"/>
                    <a:pt x="3596" y="490"/>
                    <a:pt x="3554" y="482"/>
                  </a:cubicBezTo>
                  <a:cubicBezTo>
                    <a:pt x="3481" y="453"/>
                    <a:pt x="3394" y="438"/>
                    <a:pt x="3335" y="424"/>
                  </a:cubicBezTo>
                  <a:lnTo>
                    <a:pt x="3350" y="424"/>
                  </a:lnTo>
                  <a:cubicBezTo>
                    <a:pt x="3306" y="409"/>
                    <a:pt x="3263" y="395"/>
                    <a:pt x="3205" y="379"/>
                  </a:cubicBezTo>
                  <a:cubicBezTo>
                    <a:pt x="3147" y="365"/>
                    <a:pt x="3073" y="350"/>
                    <a:pt x="3015" y="336"/>
                  </a:cubicBezTo>
                  <a:cubicBezTo>
                    <a:pt x="2943" y="321"/>
                    <a:pt x="2869" y="307"/>
                    <a:pt x="2811" y="292"/>
                  </a:cubicBezTo>
                  <a:cubicBezTo>
                    <a:pt x="2739" y="278"/>
                    <a:pt x="2665" y="263"/>
                    <a:pt x="2607" y="263"/>
                  </a:cubicBezTo>
                  <a:lnTo>
                    <a:pt x="2622" y="249"/>
                  </a:lnTo>
                  <a:cubicBezTo>
                    <a:pt x="2564" y="234"/>
                    <a:pt x="2506" y="234"/>
                    <a:pt x="2432" y="220"/>
                  </a:cubicBezTo>
                  <a:cubicBezTo>
                    <a:pt x="2374" y="205"/>
                    <a:pt x="2302" y="191"/>
                    <a:pt x="2228" y="176"/>
                  </a:cubicBezTo>
                  <a:cubicBezTo>
                    <a:pt x="2083" y="162"/>
                    <a:pt x="1952" y="132"/>
                    <a:pt x="1865" y="132"/>
                  </a:cubicBezTo>
                  <a:cubicBezTo>
                    <a:pt x="1563" y="80"/>
                    <a:pt x="1098" y="28"/>
                    <a:pt x="669" y="28"/>
                  </a:cubicBezTo>
                  <a:cubicBezTo>
                    <a:pt x="620" y="28"/>
                    <a:pt x="572" y="28"/>
                    <a:pt x="524" y="30"/>
                  </a:cubicBezTo>
                  <a:cubicBezTo>
                    <a:pt x="524" y="30"/>
                    <a:pt x="451" y="30"/>
                    <a:pt x="379" y="16"/>
                  </a:cubicBezTo>
                  <a:cubicBezTo>
                    <a:pt x="305" y="16"/>
                    <a:pt x="233" y="1"/>
                    <a:pt x="233" y="1"/>
                  </a:cubicBezTo>
                  <a:close/>
                  <a:moveTo>
                    <a:pt x="988" y="13311"/>
                  </a:moveTo>
                  <a:cubicBezTo>
                    <a:pt x="974" y="13312"/>
                    <a:pt x="960" y="13314"/>
                    <a:pt x="946" y="13315"/>
                  </a:cubicBezTo>
                  <a:cubicBezTo>
                    <a:pt x="960" y="13314"/>
                    <a:pt x="974" y="13312"/>
                    <a:pt x="988" y="1331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511700" y="2089700"/>
              <a:ext cx="5850" cy="175"/>
            </a:xfrm>
            <a:custGeom>
              <a:avLst/>
              <a:gdLst/>
              <a:ahLst/>
              <a:cxnLst/>
              <a:rect l="l" t="t" r="r" b="b"/>
              <a:pathLst>
                <a:path w="234" h="7" extrusionOk="0">
                  <a:moveTo>
                    <a:pt x="84" y="0"/>
                  </a:moveTo>
                  <a:cubicBezTo>
                    <a:pt x="58" y="0"/>
                    <a:pt x="30" y="2"/>
                    <a:pt x="1" y="6"/>
                  </a:cubicBezTo>
                  <a:lnTo>
                    <a:pt x="234" y="6"/>
                  </a:lnTo>
                  <a:cubicBezTo>
                    <a:pt x="186" y="6"/>
                    <a:pt x="137" y="0"/>
                    <a:pt x="84"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517525" y="2089850"/>
              <a:ext cx="25" cy="25"/>
            </a:xfrm>
            <a:custGeom>
              <a:avLst/>
              <a:gdLst/>
              <a:ahLst/>
              <a:cxnLst/>
              <a:rect l="l" t="t" r="r" b="b"/>
              <a:pathLst>
                <a:path w="1" h="1" extrusionOk="0">
                  <a:moveTo>
                    <a:pt x="1" y="0"/>
                  </a:move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508800" y="2076725"/>
              <a:ext cx="171550" cy="266250"/>
            </a:xfrm>
            <a:custGeom>
              <a:avLst/>
              <a:gdLst/>
              <a:ahLst/>
              <a:cxnLst/>
              <a:rect l="l" t="t" r="r" b="b"/>
              <a:pathLst>
                <a:path w="6862" h="10650" extrusionOk="0">
                  <a:moveTo>
                    <a:pt x="6265" y="5557"/>
                  </a:moveTo>
                  <a:cubicBezTo>
                    <a:pt x="6265" y="5560"/>
                    <a:pt x="6264" y="5563"/>
                    <a:pt x="6264" y="5566"/>
                  </a:cubicBezTo>
                  <a:cubicBezTo>
                    <a:pt x="6265" y="5563"/>
                    <a:pt x="6265" y="5560"/>
                    <a:pt x="6265" y="5557"/>
                  </a:cubicBezTo>
                  <a:close/>
                  <a:moveTo>
                    <a:pt x="6046" y="6527"/>
                  </a:moveTo>
                  <a:lnTo>
                    <a:pt x="6046" y="6527"/>
                  </a:lnTo>
                  <a:cubicBezTo>
                    <a:pt x="6046" y="6527"/>
                    <a:pt x="6032" y="6542"/>
                    <a:pt x="6031" y="6570"/>
                  </a:cubicBezTo>
                  <a:lnTo>
                    <a:pt x="6031" y="6570"/>
                  </a:lnTo>
                  <a:cubicBezTo>
                    <a:pt x="6036" y="6556"/>
                    <a:pt x="6041" y="6542"/>
                    <a:pt x="6046" y="6527"/>
                  </a:cubicBezTo>
                  <a:close/>
                  <a:moveTo>
                    <a:pt x="6031" y="6570"/>
                  </a:moveTo>
                  <a:lnTo>
                    <a:pt x="6031" y="6570"/>
                  </a:lnTo>
                  <a:cubicBezTo>
                    <a:pt x="6030" y="6573"/>
                    <a:pt x="6029" y="6576"/>
                    <a:pt x="6027" y="6579"/>
                  </a:cubicBezTo>
                  <a:lnTo>
                    <a:pt x="6027" y="6579"/>
                  </a:lnTo>
                  <a:cubicBezTo>
                    <a:pt x="6029" y="6577"/>
                    <a:pt x="6030" y="6574"/>
                    <a:pt x="6031" y="6571"/>
                  </a:cubicBezTo>
                  <a:cubicBezTo>
                    <a:pt x="6031" y="6571"/>
                    <a:pt x="6031" y="6570"/>
                    <a:pt x="6031" y="6570"/>
                  </a:cubicBezTo>
                  <a:close/>
                  <a:moveTo>
                    <a:pt x="6027" y="6579"/>
                  </a:moveTo>
                  <a:cubicBezTo>
                    <a:pt x="6027" y="6580"/>
                    <a:pt x="6027" y="6581"/>
                    <a:pt x="6026" y="6582"/>
                  </a:cubicBezTo>
                  <a:lnTo>
                    <a:pt x="6026" y="6582"/>
                  </a:lnTo>
                  <a:cubicBezTo>
                    <a:pt x="6027" y="6581"/>
                    <a:pt x="6027" y="6580"/>
                    <a:pt x="6027" y="6579"/>
                  </a:cubicBezTo>
                  <a:close/>
                  <a:moveTo>
                    <a:pt x="5901" y="6892"/>
                  </a:moveTo>
                  <a:lnTo>
                    <a:pt x="5893" y="6913"/>
                  </a:lnTo>
                  <a:lnTo>
                    <a:pt x="5893" y="6913"/>
                  </a:lnTo>
                  <a:cubicBezTo>
                    <a:pt x="5896" y="6905"/>
                    <a:pt x="5898" y="6898"/>
                    <a:pt x="5901" y="6892"/>
                  </a:cubicBezTo>
                  <a:close/>
                  <a:moveTo>
                    <a:pt x="3075" y="9514"/>
                  </a:moveTo>
                  <a:lnTo>
                    <a:pt x="3049" y="9526"/>
                  </a:lnTo>
                  <a:lnTo>
                    <a:pt x="3049" y="9526"/>
                  </a:lnTo>
                  <a:cubicBezTo>
                    <a:pt x="3057" y="9522"/>
                    <a:pt x="3066" y="9518"/>
                    <a:pt x="3075" y="9514"/>
                  </a:cubicBezTo>
                  <a:close/>
                  <a:moveTo>
                    <a:pt x="1938" y="9922"/>
                  </a:moveTo>
                  <a:cubicBezTo>
                    <a:pt x="1916" y="9927"/>
                    <a:pt x="1896" y="9935"/>
                    <a:pt x="1879" y="9942"/>
                  </a:cubicBezTo>
                  <a:lnTo>
                    <a:pt x="1879" y="9942"/>
                  </a:lnTo>
                  <a:cubicBezTo>
                    <a:pt x="1901" y="9936"/>
                    <a:pt x="1923" y="9929"/>
                    <a:pt x="1938" y="9922"/>
                  </a:cubicBezTo>
                  <a:close/>
                  <a:moveTo>
                    <a:pt x="161" y="1"/>
                  </a:moveTo>
                  <a:cubicBezTo>
                    <a:pt x="161" y="1"/>
                    <a:pt x="59" y="103"/>
                    <a:pt x="29" y="220"/>
                  </a:cubicBezTo>
                  <a:cubicBezTo>
                    <a:pt x="0" y="337"/>
                    <a:pt x="45" y="467"/>
                    <a:pt x="278" y="496"/>
                  </a:cubicBezTo>
                  <a:lnTo>
                    <a:pt x="263" y="511"/>
                  </a:lnTo>
                  <a:lnTo>
                    <a:pt x="350" y="511"/>
                  </a:lnTo>
                  <a:cubicBezTo>
                    <a:pt x="428" y="511"/>
                    <a:pt x="473" y="505"/>
                    <a:pt x="495" y="505"/>
                  </a:cubicBezTo>
                  <a:cubicBezTo>
                    <a:pt x="506" y="505"/>
                    <a:pt x="511" y="506"/>
                    <a:pt x="511" y="511"/>
                  </a:cubicBezTo>
                  <a:lnTo>
                    <a:pt x="365" y="511"/>
                  </a:lnTo>
                  <a:cubicBezTo>
                    <a:pt x="466" y="511"/>
                    <a:pt x="394" y="525"/>
                    <a:pt x="350" y="525"/>
                  </a:cubicBezTo>
                  <a:cubicBezTo>
                    <a:pt x="394" y="525"/>
                    <a:pt x="437" y="525"/>
                    <a:pt x="482" y="540"/>
                  </a:cubicBezTo>
                  <a:cubicBezTo>
                    <a:pt x="496" y="525"/>
                    <a:pt x="466" y="525"/>
                    <a:pt x="437" y="525"/>
                  </a:cubicBezTo>
                  <a:cubicBezTo>
                    <a:pt x="476" y="525"/>
                    <a:pt x="528" y="519"/>
                    <a:pt x="580" y="519"/>
                  </a:cubicBezTo>
                  <a:cubicBezTo>
                    <a:pt x="606" y="519"/>
                    <a:pt x="632" y="521"/>
                    <a:pt x="656" y="525"/>
                  </a:cubicBezTo>
                  <a:cubicBezTo>
                    <a:pt x="773" y="525"/>
                    <a:pt x="656" y="540"/>
                    <a:pt x="787" y="540"/>
                  </a:cubicBezTo>
                  <a:cubicBezTo>
                    <a:pt x="1472" y="584"/>
                    <a:pt x="2127" y="715"/>
                    <a:pt x="2783" y="933"/>
                  </a:cubicBezTo>
                  <a:cubicBezTo>
                    <a:pt x="2788" y="938"/>
                    <a:pt x="2788" y="940"/>
                    <a:pt x="2785" y="940"/>
                  </a:cubicBezTo>
                  <a:cubicBezTo>
                    <a:pt x="2779" y="940"/>
                    <a:pt x="2763" y="933"/>
                    <a:pt x="2754" y="933"/>
                  </a:cubicBezTo>
                  <a:cubicBezTo>
                    <a:pt x="2958" y="991"/>
                    <a:pt x="3118" y="1065"/>
                    <a:pt x="3292" y="1137"/>
                  </a:cubicBezTo>
                  <a:cubicBezTo>
                    <a:pt x="3351" y="1166"/>
                    <a:pt x="3351" y="1181"/>
                    <a:pt x="3366" y="1181"/>
                  </a:cubicBezTo>
                  <a:cubicBezTo>
                    <a:pt x="3351" y="1181"/>
                    <a:pt x="3599" y="1283"/>
                    <a:pt x="3817" y="1414"/>
                  </a:cubicBezTo>
                  <a:cubicBezTo>
                    <a:pt x="3933" y="1473"/>
                    <a:pt x="4050" y="1545"/>
                    <a:pt x="4137" y="1603"/>
                  </a:cubicBezTo>
                  <a:cubicBezTo>
                    <a:pt x="4225" y="1662"/>
                    <a:pt x="4283" y="1691"/>
                    <a:pt x="4283" y="1706"/>
                  </a:cubicBezTo>
                  <a:lnTo>
                    <a:pt x="4298" y="1691"/>
                  </a:lnTo>
                  <a:cubicBezTo>
                    <a:pt x="4473" y="1807"/>
                    <a:pt x="4341" y="1735"/>
                    <a:pt x="4487" y="1852"/>
                  </a:cubicBezTo>
                  <a:cubicBezTo>
                    <a:pt x="4574" y="1865"/>
                    <a:pt x="4735" y="2040"/>
                    <a:pt x="4793" y="2069"/>
                  </a:cubicBezTo>
                  <a:cubicBezTo>
                    <a:pt x="4793" y="2069"/>
                    <a:pt x="4852" y="2143"/>
                    <a:pt x="4837" y="2143"/>
                  </a:cubicBezTo>
                  <a:cubicBezTo>
                    <a:pt x="4881" y="2143"/>
                    <a:pt x="4910" y="2201"/>
                    <a:pt x="4953" y="2244"/>
                  </a:cubicBezTo>
                  <a:cubicBezTo>
                    <a:pt x="4982" y="2244"/>
                    <a:pt x="4953" y="2230"/>
                    <a:pt x="4939" y="2215"/>
                  </a:cubicBezTo>
                  <a:lnTo>
                    <a:pt x="4939" y="2215"/>
                  </a:lnTo>
                  <a:cubicBezTo>
                    <a:pt x="4939" y="2215"/>
                    <a:pt x="4968" y="2230"/>
                    <a:pt x="4997" y="2259"/>
                  </a:cubicBezTo>
                  <a:lnTo>
                    <a:pt x="5041" y="2302"/>
                  </a:lnTo>
                  <a:cubicBezTo>
                    <a:pt x="5052" y="2320"/>
                    <a:pt x="5059" y="2332"/>
                    <a:pt x="5061" y="2339"/>
                  </a:cubicBezTo>
                  <a:lnTo>
                    <a:pt x="5061" y="2339"/>
                  </a:lnTo>
                  <a:cubicBezTo>
                    <a:pt x="5054" y="2331"/>
                    <a:pt x="5047" y="2324"/>
                    <a:pt x="5041" y="2318"/>
                  </a:cubicBezTo>
                  <a:lnTo>
                    <a:pt x="5041" y="2318"/>
                  </a:lnTo>
                  <a:cubicBezTo>
                    <a:pt x="5053" y="2336"/>
                    <a:pt x="5060" y="2344"/>
                    <a:pt x="5062" y="2344"/>
                  </a:cubicBezTo>
                  <a:cubicBezTo>
                    <a:pt x="5063" y="2344"/>
                    <a:pt x="5063" y="2342"/>
                    <a:pt x="5061" y="2339"/>
                  </a:cubicBezTo>
                  <a:lnTo>
                    <a:pt x="5061" y="2339"/>
                  </a:lnTo>
                  <a:cubicBezTo>
                    <a:pt x="5193" y="2475"/>
                    <a:pt x="5505" y="2837"/>
                    <a:pt x="5726" y="3250"/>
                  </a:cubicBezTo>
                  <a:cubicBezTo>
                    <a:pt x="5856" y="3454"/>
                    <a:pt x="5959" y="3687"/>
                    <a:pt x="6017" y="3876"/>
                  </a:cubicBezTo>
                  <a:cubicBezTo>
                    <a:pt x="6060" y="3978"/>
                    <a:pt x="6089" y="4066"/>
                    <a:pt x="6105" y="4153"/>
                  </a:cubicBezTo>
                  <a:cubicBezTo>
                    <a:pt x="6134" y="4225"/>
                    <a:pt x="6148" y="4284"/>
                    <a:pt x="6163" y="4328"/>
                  </a:cubicBezTo>
                  <a:cubicBezTo>
                    <a:pt x="6163" y="4284"/>
                    <a:pt x="6118" y="4167"/>
                    <a:pt x="6134" y="4124"/>
                  </a:cubicBezTo>
                  <a:lnTo>
                    <a:pt x="6134" y="4124"/>
                  </a:lnTo>
                  <a:cubicBezTo>
                    <a:pt x="6163" y="4211"/>
                    <a:pt x="6163" y="4270"/>
                    <a:pt x="6177" y="4299"/>
                  </a:cubicBezTo>
                  <a:cubicBezTo>
                    <a:pt x="6163" y="4342"/>
                    <a:pt x="6221" y="4517"/>
                    <a:pt x="6206" y="4590"/>
                  </a:cubicBezTo>
                  <a:lnTo>
                    <a:pt x="6221" y="4619"/>
                  </a:lnTo>
                  <a:lnTo>
                    <a:pt x="6221" y="4662"/>
                  </a:lnTo>
                  <a:cubicBezTo>
                    <a:pt x="6250" y="4866"/>
                    <a:pt x="6250" y="4895"/>
                    <a:pt x="6250" y="4911"/>
                  </a:cubicBezTo>
                  <a:cubicBezTo>
                    <a:pt x="6264" y="4925"/>
                    <a:pt x="6264" y="4940"/>
                    <a:pt x="6264" y="5129"/>
                  </a:cubicBezTo>
                  <a:cubicBezTo>
                    <a:pt x="6264" y="5342"/>
                    <a:pt x="6279" y="5444"/>
                    <a:pt x="6265" y="5557"/>
                  </a:cubicBezTo>
                  <a:lnTo>
                    <a:pt x="6265" y="5557"/>
                  </a:lnTo>
                  <a:cubicBezTo>
                    <a:pt x="6267" y="5547"/>
                    <a:pt x="6271" y="5536"/>
                    <a:pt x="6275" y="5536"/>
                  </a:cubicBezTo>
                  <a:cubicBezTo>
                    <a:pt x="6277" y="5536"/>
                    <a:pt x="6279" y="5544"/>
                    <a:pt x="6279" y="5566"/>
                  </a:cubicBezTo>
                  <a:cubicBezTo>
                    <a:pt x="6264" y="5566"/>
                    <a:pt x="6264" y="5711"/>
                    <a:pt x="6250" y="5740"/>
                  </a:cubicBezTo>
                  <a:cubicBezTo>
                    <a:pt x="6237" y="5790"/>
                    <a:pt x="6214" y="5927"/>
                    <a:pt x="6226" y="5927"/>
                  </a:cubicBezTo>
                  <a:cubicBezTo>
                    <a:pt x="6228" y="5927"/>
                    <a:pt x="6231" y="5923"/>
                    <a:pt x="6235" y="5915"/>
                  </a:cubicBezTo>
                  <a:lnTo>
                    <a:pt x="6235" y="5915"/>
                  </a:lnTo>
                  <a:cubicBezTo>
                    <a:pt x="6224" y="5937"/>
                    <a:pt x="6205" y="6036"/>
                    <a:pt x="6196" y="6036"/>
                  </a:cubicBezTo>
                  <a:cubicBezTo>
                    <a:pt x="6194" y="6036"/>
                    <a:pt x="6192" y="6027"/>
                    <a:pt x="6192" y="6003"/>
                  </a:cubicBezTo>
                  <a:cubicBezTo>
                    <a:pt x="6192" y="6061"/>
                    <a:pt x="6177" y="6105"/>
                    <a:pt x="6163" y="6148"/>
                  </a:cubicBezTo>
                  <a:lnTo>
                    <a:pt x="6192" y="6076"/>
                  </a:lnTo>
                  <a:lnTo>
                    <a:pt x="6192" y="6076"/>
                  </a:lnTo>
                  <a:cubicBezTo>
                    <a:pt x="6177" y="6163"/>
                    <a:pt x="6148" y="6236"/>
                    <a:pt x="6134" y="6294"/>
                  </a:cubicBezTo>
                  <a:cubicBezTo>
                    <a:pt x="6105" y="6352"/>
                    <a:pt x="6089" y="6410"/>
                    <a:pt x="6075" y="6469"/>
                  </a:cubicBezTo>
                  <a:lnTo>
                    <a:pt x="6105" y="6410"/>
                  </a:lnTo>
                  <a:lnTo>
                    <a:pt x="6105" y="6410"/>
                  </a:lnTo>
                  <a:cubicBezTo>
                    <a:pt x="6075" y="6513"/>
                    <a:pt x="6046" y="6600"/>
                    <a:pt x="6017" y="6629"/>
                  </a:cubicBezTo>
                  <a:cubicBezTo>
                    <a:pt x="6017" y="6629"/>
                    <a:pt x="6017" y="6607"/>
                    <a:pt x="6026" y="6582"/>
                  </a:cubicBezTo>
                  <a:lnTo>
                    <a:pt x="6026" y="6582"/>
                  </a:lnTo>
                  <a:cubicBezTo>
                    <a:pt x="6004" y="6641"/>
                    <a:pt x="5981" y="6686"/>
                    <a:pt x="5959" y="6731"/>
                  </a:cubicBezTo>
                  <a:cubicBezTo>
                    <a:pt x="5944" y="6804"/>
                    <a:pt x="5915" y="6863"/>
                    <a:pt x="5885" y="6935"/>
                  </a:cubicBezTo>
                  <a:lnTo>
                    <a:pt x="5893" y="6913"/>
                  </a:lnTo>
                  <a:lnTo>
                    <a:pt x="5893" y="6913"/>
                  </a:lnTo>
                  <a:cubicBezTo>
                    <a:pt x="5855" y="7018"/>
                    <a:pt x="5742" y="7273"/>
                    <a:pt x="5580" y="7504"/>
                  </a:cubicBezTo>
                  <a:cubicBezTo>
                    <a:pt x="5419" y="7766"/>
                    <a:pt x="5230" y="7999"/>
                    <a:pt x="5172" y="8071"/>
                  </a:cubicBezTo>
                  <a:lnTo>
                    <a:pt x="5244" y="8028"/>
                  </a:lnTo>
                  <a:lnTo>
                    <a:pt x="5244" y="8028"/>
                  </a:lnTo>
                  <a:cubicBezTo>
                    <a:pt x="5244" y="8028"/>
                    <a:pt x="5215" y="8057"/>
                    <a:pt x="5201" y="8086"/>
                  </a:cubicBezTo>
                  <a:lnTo>
                    <a:pt x="5143" y="8144"/>
                  </a:lnTo>
                  <a:cubicBezTo>
                    <a:pt x="5157" y="8129"/>
                    <a:pt x="5172" y="8057"/>
                    <a:pt x="5172" y="8057"/>
                  </a:cubicBezTo>
                  <a:lnTo>
                    <a:pt x="5172" y="8057"/>
                  </a:lnTo>
                  <a:cubicBezTo>
                    <a:pt x="5070" y="8174"/>
                    <a:pt x="4706" y="8552"/>
                    <a:pt x="4283" y="8858"/>
                  </a:cubicBezTo>
                  <a:cubicBezTo>
                    <a:pt x="3861" y="9164"/>
                    <a:pt x="3395" y="9397"/>
                    <a:pt x="3249" y="9456"/>
                  </a:cubicBezTo>
                  <a:cubicBezTo>
                    <a:pt x="3218" y="9467"/>
                    <a:pt x="3201" y="9471"/>
                    <a:pt x="3194" y="9471"/>
                  </a:cubicBezTo>
                  <a:cubicBezTo>
                    <a:pt x="3174" y="9471"/>
                    <a:pt x="3220" y="9440"/>
                    <a:pt x="3220" y="9440"/>
                  </a:cubicBezTo>
                  <a:lnTo>
                    <a:pt x="3220" y="9440"/>
                  </a:lnTo>
                  <a:cubicBezTo>
                    <a:pt x="3089" y="9514"/>
                    <a:pt x="3176" y="9485"/>
                    <a:pt x="3045" y="9528"/>
                  </a:cubicBezTo>
                  <a:lnTo>
                    <a:pt x="3049" y="9526"/>
                  </a:lnTo>
                  <a:lnTo>
                    <a:pt x="3049" y="9526"/>
                  </a:lnTo>
                  <a:cubicBezTo>
                    <a:pt x="3004" y="9547"/>
                    <a:pt x="2972" y="9557"/>
                    <a:pt x="2972" y="9557"/>
                  </a:cubicBezTo>
                  <a:cubicBezTo>
                    <a:pt x="2983" y="9554"/>
                    <a:pt x="2992" y="9553"/>
                    <a:pt x="2999" y="9553"/>
                  </a:cubicBezTo>
                  <a:cubicBezTo>
                    <a:pt x="3026" y="9553"/>
                    <a:pt x="3022" y="9572"/>
                    <a:pt x="3045" y="9572"/>
                  </a:cubicBezTo>
                  <a:cubicBezTo>
                    <a:pt x="3045" y="9572"/>
                    <a:pt x="3001" y="9586"/>
                    <a:pt x="2972" y="9601"/>
                  </a:cubicBezTo>
                  <a:lnTo>
                    <a:pt x="2885" y="9630"/>
                  </a:lnTo>
                  <a:lnTo>
                    <a:pt x="2885" y="9615"/>
                  </a:lnTo>
                  <a:cubicBezTo>
                    <a:pt x="2855" y="9630"/>
                    <a:pt x="2812" y="9689"/>
                    <a:pt x="2652" y="9732"/>
                  </a:cubicBezTo>
                  <a:cubicBezTo>
                    <a:pt x="2392" y="9818"/>
                    <a:pt x="2103" y="9905"/>
                    <a:pt x="1830" y="9963"/>
                  </a:cubicBezTo>
                  <a:lnTo>
                    <a:pt x="1830" y="9963"/>
                  </a:lnTo>
                  <a:cubicBezTo>
                    <a:pt x="1840" y="9960"/>
                    <a:pt x="1857" y="9951"/>
                    <a:pt x="1879" y="9942"/>
                  </a:cubicBezTo>
                  <a:lnTo>
                    <a:pt x="1879" y="9942"/>
                  </a:lnTo>
                  <a:cubicBezTo>
                    <a:pt x="1857" y="9947"/>
                    <a:pt x="1836" y="9951"/>
                    <a:pt x="1822" y="9951"/>
                  </a:cubicBezTo>
                  <a:cubicBezTo>
                    <a:pt x="1880" y="9951"/>
                    <a:pt x="1705" y="9980"/>
                    <a:pt x="1748" y="9980"/>
                  </a:cubicBezTo>
                  <a:cubicBezTo>
                    <a:pt x="1560" y="10052"/>
                    <a:pt x="1297" y="10067"/>
                    <a:pt x="1107" y="10110"/>
                  </a:cubicBezTo>
                  <a:cubicBezTo>
                    <a:pt x="1107" y="10126"/>
                    <a:pt x="1020" y="10256"/>
                    <a:pt x="933" y="10373"/>
                  </a:cubicBezTo>
                  <a:cubicBezTo>
                    <a:pt x="845" y="10504"/>
                    <a:pt x="758" y="10621"/>
                    <a:pt x="758" y="10635"/>
                  </a:cubicBezTo>
                  <a:cubicBezTo>
                    <a:pt x="700" y="10635"/>
                    <a:pt x="641" y="10650"/>
                    <a:pt x="627" y="10650"/>
                  </a:cubicBezTo>
                  <a:cubicBezTo>
                    <a:pt x="641" y="10650"/>
                    <a:pt x="758" y="10650"/>
                    <a:pt x="816" y="10635"/>
                  </a:cubicBezTo>
                  <a:lnTo>
                    <a:pt x="831" y="10621"/>
                  </a:lnTo>
                  <a:cubicBezTo>
                    <a:pt x="904" y="10613"/>
                    <a:pt x="911" y="10613"/>
                    <a:pt x="919" y="10613"/>
                  </a:cubicBezTo>
                  <a:cubicBezTo>
                    <a:pt x="926" y="10613"/>
                    <a:pt x="933" y="10613"/>
                    <a:pt x="1006" y="10606"/>
                  </a:cubicBezTo>
                  <a:lnTo>
                    <a:pt x="1006" y="10606"/>
                  </a:lnTo>
                  <a:cubicBezTo>
                    <a:pt x="1006" y="10621"/>
                    <a:pt x="889" y="10635"/>
                    <a:pt x="773" y="10650"/>
                  </a:cubicBezTo>
                  <a:cubicBezTo>
                    <a:pt x="874" y="10650"/>
                    <a:pt x="977" y="10650"/>
                    <a:pt x="1020" y="10621"/>
                  </a:cubicBezTo>
                  <a:cubicBezTo>
                    <a:pt x="1089" y="10621"/>
                    <a:pt x="1040" y="10639"/>
                    <a:pt x="1075" y="10639"/>
                  </a:cubicBezTo>
                  <a:cubicBezTo>
                    <a:pt x="1084" y="10639"/>
                    <a:pt x="1099" y="10638"/>
                    <a:pt x="1123" y="10635"/>
                  </a:cubicBezTo>
                  <a:cubicBezTo>
                    <a:pt x="1210" y="10621"/>
                    <a:pt x="1311" y="10592"/>
                    <a:pt x="1414" y="10592"/>
                  </a:cubicBezTo>
                  <a:cubicBezTo>
                    <a:pt x="1647" y="10563"/>
                    <a:pt x="1748" y="10504"/>
                    <a:pt x="1967" y="10475"/>
                  </a:cubicBezTo>
                  <a:lnTo>
                    <a:pt x="1967" y="10475"/>
                  </a:lnTo>
                  <a:lnTo>
                    <a:pt x="1938" y="10489"/>
                  </a:lnTo>
                  <a:cubicBezTo>
                    <a:pt x="2016" y="10477"/>
                    <a:pt x="2128" y="10440"/>
                    <a:pt x="2255" y="10412"/>
                  </a:cubicBezTo>
                  <a:lnTo>
                    <a:pt x="2255" y="10412"/>
                  </a:lnTo>
                  <a:cubicBezTo>
                    <a:pt x="2256" y="10412"/>
                    <a:pt x="2256" y="10412"/>
                    <a:pt x="2257" y="10412"/>
                  </a:cubicBezTo>
                  <a:cubicBezTo>
                    <a:pt x="2266" y="10412"/>
                    <a:pt x="2284" y="10408"/>
                    <a:pt x="2302" y="10402"/>
                  </a:cubicBezTo>
                  <a:lnTo>
                    <a:pt x="2302" y="10402"/>
                  </a:lnTo>
                  <a:cubicBezTo>
                    <a:pt x="2286" y="10405"/>
                    <a:pt x="2270" y="10408"/>
                    <a:pt x="2255" y="10412"/>
                  </a:cubicBezTo>
                  <a:lnTo>
                    <a:pt x="2255" y="10412"/>
                  </a:lnTo>
                  <a:cubicBezTo>
                    <a:pt x="2246" y="10411"/>
                    <a:pt x="2254" y="10404"/>
                    <a:pt x="2302" y="10388"/>
                  </a:cubicBezTo>
                  <a:cubicBezTo>
                    <a:pt x="2448" y="10359"/>
                    <a:pt x="2550" y="10314"/>
                    <a:pt x="2667" y="10285"/>
                  </a:cubicBezTo>
                  <a:lnTo>
                    <a:pt x="2768" y="10242"/>
                  </a:lnTo>
                  <a:cubicBezTo>
                    <a:pt x="2900" y="10198"/>
                    <a:pt x="3118" y="10110"/>
                    <a:pt x="3380" y="9994"/>
                  </a:cubicBezTo>
                  <a:cubicBezTo>
                    <a:pt x="3642" y="9877"/>
                    <a:pt x="3933" y="9718"/>
                    <a:pt x="4225" y="9543"/>
                  </a:cubicBezTo>
                  <a:cubicBezTo>
                    <a:pt x="4516" y="9353"/>
                    <a:pt x="4778" y="9149"/>
                    <a:pt x="4997" y="8960"/>
                  </a:cubicBezTo>
                  <a:cubicBezTo>
                    <a:pt x="5212" y="8773"/>
                    <a:pt x="5385" y="8615"/>
                    <a:pt x="5474" y="8512"/>
                  </a:cubicBezTo>
                  <a:lnTo>
                    <a:pt x="5474" y="8512"/>
                  </a:lnTo>
                  <a:cubicBezTo>
                    <a:pt x="5765" y="8205"/>
                    <a:pt x="6166" y="7700"/>
                    <a:pt x="6425" y="7110"/>
                  </a:cubicBezTo>
                  <a:cubicBezTo>
                    <a:pt x="6701" y="6513"/>
                    <a:pt x="6833" y="5857"/>
                    <a:pt x="6833" y="5420"/>
                  </a:cubicBezTo>
                  <a:cubicBezTo>
                    <a:pt x="6847" y="5348"/>
                    <a:pt x="6862" y="5274"/>
                    <a:pt x="6862" y="5187"/>
                  </a:cubicBezTo>
                  <a:cubicBezTo>
                    <a:pt x="6862" y="5115"/>
                    <a:pt x="6862" y="5027"/>
                    <a:pt x="6847" y="4954"/>
                  </a:cubicBezTo>
                  <a:cubicBezTo>
                    <a:pt x="6847" y="4987"/>
                    <a:pt x="6847" y="5002"/>
                    <a:pt x="6846" y="5002"/>
                  </a:cubicBezTo>
                  <a:cubicBezTo>
                    <a:pt x="6844" y="5002"/>
                    <a:pt x="6841" y="4979"/>
                    <a:pt x="6833" y="4940"/>
                  </a:cubicBezTo>
                  <a:cubicBezTo>
                    <a:pt x="6818" y="4736"/>
                    <a:pt x="6818" y="4721"/>
                    <a:pt x="6818" y="4721"/>
                  </a:cubicBezTo>
                  <a:cubicBezTo>
                    <a:pt x="6804" y="4707"/>
                    <a:pt x="6804" y="4707"/>
                    <a:pt x="6775" y="4488"/>
                  </a:cubicBezTo>
                  <a:cubicBezTo>
                    <a:pt x="6759" y="4415"/>
                    <a:pt x="6745" y="4342"/>
                    <a:pt x="6716" y="4240"/>
                  </a:cubicBezTo>
                  <a:cubicBezTo>
                    <a:pt x="6701" y="4138"/>
                    <a:pt x="6672" y="4021"/>
                    <a:pt x="6629" y="3905"/>
                  </a:cubicBezTo>
                  <a:cubicBezTo>
                    <a:pt x="6555" y="3658"/>
                    <a:pt x="6454" y="3380"/>
                    <a:pt x="6308" y="3118"/>
                  </a:cubicBezTo>
                  <a:cubicBezTo>
                    <a:pt x="6177" y="2856"/>
                    <a:pt x="6002" y="2609"/>
                    <a:pt x="5856" y="2405"/>
                  </a:cubicBezTo>
                  <a:cubicBezTo>
                    <a:pt x="5711" y="2201"/>
                    <a:pt x="5580" y="2055"/>
                    <a:pt x="5507" y="1968"/>
                  </a:cubicBezTo>
                  <a:cubicBezTo>
                    <a:pt x="5332" y="1807"/>
                    <a:pt x="5114" y="1603"/>
                    <a:pt x="4924" y="1473"/>
                  </a:cubicBezTo>
                  <a:lnTo>
                    <a:pt x="4924" y="1473"/>
                  </a:lnTo>
                  <a:lnTo>
                    <a:pt x="4953" y="1487"/>
                  </a:lnTo>
                  <a:cubicBezTo>
                    <a:pt x="4852" y="1414"/>
                    <a:pt x="4531" y="1152"/>
                    <a:pt x="4166" y="948"/>
                  </a:cubicBezTo>
                  <a:cubicBezTo>
                    <a:pt x="3803" y="729"/>
                    <a:pt x="3424" y="570"/>
                    <a:pt x="3278" y="511"/>
                  </a:cubicBezTo>
                  <a:lnTo>
                    <a:pt x="3278" y="511"/>
                  </a:lnTo>
                  <a:lnTo>
                    <a:pt x="3322" y="540"/>
                  </a:lnTo>
                  <a:cubicBezTo>
                    <a:pt x="3075" y="453"/>
                    <a:pt x="3118" y="453"/>
                    <a:pt x="2943" y="380"/>
                  </a:cubicBezTo>
                  <a:cubicBezTo>
                    <a:pt x="2943" y="384"/>
                    <a:pt x="2939" y="386"/>
                    <a:pt x="2932" y="386"/>
                  </a:cubicBezTo>
                  <a:cubicBezTo>
                    <a:pt x="2916" y="386"/>
                    <a:pt x="2883" y="376"/>
                    <a:pt x="2841" y="366"/>
                  </a:cubicBezTo>
                  <a:cubicBezTo>
                    <a:pt x="2783" y="351"/>
                    <a:pt x="2710" y="337"/>
                    <a:pt x="2667" y="337"/>
                  </a:cubicBezTo>
                  <a:lnTo>
                    <a:pt x="2667" y="321"/>
                  </a:lnTo>
                  <a:cubicBezTo>
                    <a:pt x="2608" y="307"/>
                    <a:pt x="2521" y="292"/>
                    <a:pt x="2404" y="263"/>
                  </a:cubicBezTo>
                  <a:cubicBezTo>
                    <a:pt x="2302" y="249"/>
                    <a:pt x="2185" y="220"/>
                    <a:pt x="2084" y="205"/>
                  </a:cubicBezTo>
                  <a:lnTo>
                    <a:pt x="2098" y="191"/>
                  </a:lnTo>
                  <a:cubicBezTo>
                    <a:pt x="2011" y="176"/>
                    <a:pt x="1894" y="162"/>
                    <a:pt x="1777" y="147"/>
                  </a:cubicBezTo>
                  <a:cubicBezTo>
                    <a:pt x="1661" y="117"/>
                    <a:pt x="1560" y="103"/>
                    <a:pt x="1501" y="103"/>
                  </a:cubicBezTo>
                  <a:cubicBezTo>
                    <a:pt x="1276" y="67"/>
                    <a:pt x="955" y="22"/>
                    <a:pt x="639" y="22"/>
                  </a:cubicBezTo>
                  <a:cubicBezTo>
                    <a:pt x="566" y="22"/>
                    <a:pt x="494" y="25"/>
                    <a:pt x="423" y="30"/>
                  </a:cubicBezTo>
                  <a:cubicBezTo>
                    <a:pt x="423" y="16"/>
                    <a:pt x="365" y="16"/>
                    <a:pt x="307"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p:nvPr/>
          </p:nvSpPr>
          <p:spPr>
            <a:xfrm>
              <a:off x="512825" y="2118625"/>
              <a:ext cx="4375" cy="375"/>
            </a:xfrm>
            <a:custGeom>
              <a:avLst/>
              <a:gdLst/>
              <a:ahLst/>
              <a:cxnLst/>
              <a:rect l="l" t="t" r="r" b="b"/>
              <a:pathLst>
                <a:path w="175" h="15" extrusionOk="0">
                  <a:moveTo>
                    <a:pt x="0" y="1"/>
                  </a:moveTo>
                  <a:cubicBezTo>
                    <a:pt x="43" y="15"/>
                    <a:pt x="117" y="15"/>
                    <a:pt x="175" y="15"/>
                  </a:cubicBezTo>
                  <a:cubicBezTo>
                    <a:pt x="131" y="1"/>
                    <a:pt x="72" y="1"/>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a:off x="517175" y="2118975"/>
              <a:ext cx="375" cy="25"/>
            </a:xfrm>
            <a:custGeom>
              <a:avLst/>
              <a:gdLst/>
              <a:ahLst/>
              <a:cxnLst/>
              <a:rect l="l" t="t" r="r" b="b"/>
              <a:pathLst>
                <a:path w="15" h="1" extrusionOk="0">
                  <a:moveTo>
                    <a:pt x="15" y="1"/>
                  </a:moveTo>
                  <a:lnTo>
                    <a:pt x="15"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a:off x="510975" y="2105525"/>
              <a:ext cx="133325" cy="208675"/>
            </a:xfrm>
            <a:custGeom>
              <a:avLst/>
              <a:gdLst/>
              <a:ahLst/>
              <a:cxnLst/>
              <a:rect l="l" t="t" r="r" b="b"/>
              <a:pathLst>
                <a:path w="5333" h="8347" extrusionOk="0">
                  <a:moveTo>
                    <a:pt x="2331" y="7342"/>
                  </a:moveTo>
                  <a:cubicBezTo>
                    <a:pt x="2328" y="7342"/>
                    <a:pt x="2324" y="7344"/>
                    <a:pt x="2321" y="7346"/>
                  </a:cubicBezTo>
                  <a:lnTo>
                    <a:pt x="2321" y="7346"/>
                  </a:lnTo>
                  <a:cubicBezTo>
                    <a:pt x="2324" y="7344"/>
                    <a:pt x="2328" y="7343"/>
                    <a:pt x="2331" y="7342"/>
                  </a:cubicBezTo>
                  <a:close/>
                  <a:moveTo>
                    <a:pt x="1473" y="7663"/>
                  </a:moveTo>
                  <a:cubicBezTo>
                    <a:pt x="1463" y="7666"/>
                    <a:pt x="1453" y="7669"/>
                    <a:pt x="1444" y="7672"/>
                  </a:cubicBezTo>
                  <a:lnTo>
                    <a:pt x="1444" y="7672"/>
                  </a:lnTo>
                  <a:cubicBezTo>
                    <a:pt x="1454" y="7670"/>
                    <a:pt x="1464" y="7667"/>
                    <a:pt x="1473" y="7663"/>
                  </a:cubicBezTo>
                  <a:close/>
                  <a:moveTo>
                    <a:pt x="103" y="0"/>
                  </a:moveTo>
                  <a:cubicBezTo>
                    <a:pt x="103" y="0"/>
                    <a:pt x="30" y="117"/>
                    <a:pt x="16" y="218"/>
                  </a:cubicBezTo>
                  <a:cubicBezTo>
                    <a:pt x="1" y="350"/>
                    <a:pt x="16" y="466"/>
                    <a:pt x="205" y="510"/>
                  </a:cubicBezTo>
                  <a:lnTo>
                    <a:pt x="191" y="525"/>
                  </a:lnTo>
                  <a:lnTo>
                    <a:pt x="263" y="525"/>
                  </a:lnTo>
                  <a:cubicBezTo>
                    <a:pt x="321" y="525"/>
                    <a:pt x="354" y="518"/>
                    <a:pt x="369" y="518"/>
                  </a:cubicBezTo>
                  <a:cubicBezTo>
                    <a:pt x="376" y="518"/>
                    <a:pt x="379" y="520"/>
                    <a:pt x="379" y="525"/>
                  </a:cubicBezTo>
                  <a:lnTo>
                    <a:pt x="263" y="525"/>
                  </a:lnTo>
                  <a:cubicBezTo>
                    <a:pt x="350" y="525"/>
                    <a:pt x="292" y="525"/>
                    <a:pt x="263" y="539"/>
                  </a:cubicBezTo>
                  <a:lnTo>
                    <a:pt x="336" y="539"/>
                  </a:lnTo>
                  <a:cubicBezTo>
                    <a:pt x="379" y="525"/>
                    <a:pt x="438" y="525"/>
                    <a:pt x="496" y="525"/>
                  </a:cubicBezTo>
                  <a:cubicBezTo>
                    <a:pt x="569" y="525"/>
                    <a:pt x="496" y="539"/>
                    <a:pt x="599" y="554"/>
                  </a:cubicBezTo>
                  <a:cubicBezTo>
                    <a:pt x="1123" y="583"/>
                    <a:pt x="1618" y="684"/>
                    <a:pt x="2114" y="859"/>
                  </a:cubicBezTo>
                  <a:lnTo>
                    <a:pt x="2084" y="859"/>
                  </a:lnTo>
                  <a:cubicBezTo>
                    <a:pt x="2244" y="888"/>
                    <a:pt x="2361" y="962"/>
                    <a:pt x="2506" y="1005"/>
                  </a:cubicBezTo>
                  <a:cubicBezTo>
                    <a:pt x="2535" y="1020"/>
                    <a:pt x="2535" y="1034"/>
                    <a:pt x="2551" y="1049"/>
                  </a:cubicBezTo>
                  <a:cubicBezTo>
                    <a:pt x="2551" y="1049"/>
                    <a:pt x="2594" y="1049"/>
                    <a:pt x="2652" y="1092"/>
                  </a:cubicBezTo>
                  <a:cubicBezTo>
                    <a:pt x="2725" y="1121"/>
                    <a:pt x="2813" y="1166"/>
                    <a:pt x="2900" y="1209"/>
                  </a:cubicBezTo>
                  <a:cubicBezTo>
                    <a:pt x="2988" y="1253"/>
                    <a:pt x="3075" y="1325"/>
                    <a:pt x="3133" y="1354"/>
                  </a:cubicBezTo>
                  <a:cubicBezTo>
                    <a:pt x="3205" y="1399"/>
                    <a:pt x="3250" y="1428"/>
                    <a:pt x="3250" y="1428"/>
                  </a:cubicBezTo>
                  <a:lnTo>
                    <a:pt x="3264" y="1413"/>
                  </a:lnTo>
                  <a:cubicBezTo>
                    <a:pt x="3395" y="1500"/>
                    <a:pt x="3293" y="1471"/>
                    <a:pt x="3409" y="1544"/>
                  </a:cubicBezTo>
                  <a:cubicBezTo>
                    <a:pt x="3468" y="1558"/>
                    <a:pt x="3584" y="1690"/>
                    <a:pt x="3629" y="1719"/>
                  </a:cubicBezTo>
                  <a:cubicBezTo>
                    <a:pt x="3629" y="1719"/>
                    <a:pt x="3687" y="1762"/>
                    <a:pt x="3672" y="1762"/>
                  </a:cubicBezTo>
                  <a:cubicBezTo>
                    <a:pt x="3701" y="1777"/>
                    <a:pt x="3716" y="1821"/>
                    <a:pt x="3759" y="1836"/>
                  </a:cubicBezTo>
                  <a:lnTo>
                    <a:pt x="3745" y="1821"/>
                  </a:lnTo>
                  <a:lnTo>
                    <a:pt x="3817" y="1879"/>
                  </a:lnTo>
                  <a:cubicBezTo>
                    <a:pt x="3835" y="1897"/>
                    <a:pt x="3842" y="1910"/>
                    <a:pt x="3838" y="1910"/>
                  </a:cubicBezTo>
                  <a:cubicBezTo>
                    <a:pt x="3835" y="1910"/>
                    <a:pt x="3828" y="1905"/>
                    <a:pt x="3817" y="1894"/>
                  </a:cubicBezTo>
                  <a:lnTo>
                    <a:pt x="3817" y="1894"/>
                  </a:lnTo>
                  <a:cubicBezTo>
                    <a:pt x="3905" y="1995"/>
                    <a:pt x="4153" y="2273"/>
                    <a:pt x="4342" y="2607"/>
                  </a:cubicBezTo>
                  <a:cubicBezTo>
                    <a:pt x="4386" y="2681"/>
                    <a:pt x="4429" y="2768"/>
                    <a:pt x="4473" y="2840"/>
                  </a:cubicBezTo>
                  <a:cubicBezTo>
                    <a:pt x="4503" y="2928"/>
                    <a:pt x="4532" y="3015"/>
                    <a:pt x="4561" y="3088"/>
                  </a:cubicBezTo>
                  <a:cubicBezTo>
                    <a:pt x="4575" y="3118"/>
                    <a:pt x="4590" y="3147"/>
                    <a:pt x="4590" y="3190"/>
                  </a:cubicBezTo>
                  <a:cubicBezTo>
                    <a:pt x="4604" y="3219"/>
                    <a:pt x="4619" y="3248"/>
                    <a:pt x="4619" y="3277"/>
                  </a:cubicBezTo>
                  <a:cubicBezTo>
                    <a:pt x="4633" y="3336"/>
                    <a:pt x="4648" y="3380"/>
                    <a:pt x="4662" y="3423"/>
                  </a:cubicBezTo>
                  <a:cubicBezTo>
                    <a:pt x="4662" y="3380"/>
                    <a:pt x="4633" y="3306"/>
                    <a:pt x="4648" y="3263"/>
                  </a:cubicBezTo>
                  <a:lnTo>
                    <a:pt x="4648" y="3263"/>
                  </a:lnTo>
                  <a:cubicBezTo>
                    <a:pt x="4677" y="3336"/>
                    <a:pt x="4662" y="3365"/>
                    <a:pt x="4691" y="3394"/>
                  </a:cubicBezTo>
                  <a:cubicBezTo>
                    <a:pt x="4662" y="3438"/>
                    <a:pt x="4720" y="3555"/>
                    <a:pt x="4691" y="3613"/>
                  </a:cubicBezTo>
                  <a:lnTo>
                    <a:pt x="4706" y="3627"/>
                  </a:lnTo>
                  <a:lnTo>
                    <a:pt x="4706" y="3671"/>
                  </a:lnTo>
                  <a:cubicBezTo>
                    <a:pt x="4736" y="3831"/>
                    <a:pt x="4736" y="3846"/>
                    <a:pt x="4736" y="3860"/>
                  </a:cubicBezTo>
                  <a:cubicBezTo>
                    <a:pt x="4736" y="3875"/>
                    <a:pt x="4750" y="3875"/>
                    <a:pt x="4736" y="4021"/>
                  </a:cubicBezTo>
                  <a:cubicBezTo>
                    <a:pt x="4736" y="4180"/>
                    <a:pt x="4765" y="4268"/>
                    <a:pt x="4736" y="4355"/>
                  </a:cubicBezTo>
                  <a:cubicBezTo>
                    <a:pt x="4745" y="4346"/>
                    <a:pt x="4755" y="4322"/>
                    <a:pt x="4756" y="4322"/>
                  </a:cubicBezTo>
                  <a:lnTo>
                    <a:pt x="4756" y="4322"/>
                  </a:lnTo>
                  <a:cubicBezTo>
                    <a:pt x="4756" y="4322"/>
                    <a:pt x="4754" y="4327"/>
                    <a:pt x="4750" y="4341"/>
                  </a:cubicBezTo>
                  <a:cubicBezTo>
                    <a:pt x="4736" y="4355"/>
                    <a:pt x="4750" y="4458"/>
                    <a:pt x="4736" y="4472"/>
                  </a:cubicBezTo>
                  <a:cubicBezTo>
                    <a:pt x="4736" y="4512"/>
                    <a:pt x="4712" y="4622"/>
                    <a:pt x="4729" y="4622"/>
                  </a:cubicBezTo>
                  <a:cubicBezTo>
                    <a:pt x="4730" y="4622"/>
                    <a:pt x="4733" y="4620"/>
                    <a:pt x="4736" y="4617"/>
                  </a:cubicBezTo>
                  <a:lnTo>
                    <a:pt x="4736" y="4617"/>
                  </a:lnTo>
                  <a:cubicBezTo>
                    <a:pt x="4724" y="4629"/>
                    <a:pt x="4704" y="4700"/>
                    <a:pt x="4696" y="4700"/>
                  </a:cubicBezTo>
                  <a:cubicBezTo>
                    <a:pt x="4693" y="4700"/>
                    <a:pt x="4691" y="4693"/>
                    <a:pt x="4691" y="4676"/>
                  </a:cubicBezTo>
                  <a:cubicBezTo>
                    <a:pt x="4691" y="4720"/>
                    <a:pt x="4677" y="4749"/>
                    <a:pt x="4677" y="4778"/>
                  </a:cubicBezTo>
                  <a:lnTo>
                    <a:pt x="4691" y="4734"/>
                  </a:lnTo>
                  <a:lnTo>
                    <a:pt x="4691" y="4734"/>
                  </a:lnTo>
                  <a:cubicBezTo>
                    <a:pt x="4677" y="4807"/>
                    <a:pt x="4662" y="4851"/>
                    <a:pt x="4648" y="4895"/>
                  </a:cubicBezTo>
                  <a:cubicBezTo>
                    <a:pt x="4633" y="4924"/>
                    <a:pt x="4633" y="4938"/>
                    <a:pt x="4633" y="4967"/>
                  </a:cubicBezTo>
                  <a:cubicBezTo>
                    <a:pt x="4621" y="4980"/>
                    <a:pt x="4619" y="5004"/>
                    <a:pt x="4619" y="5020"/>
                  </a:cubicBezTo>
                  <a:lnTo>
                    <a:pt x="4619" y="5020"/>
                  </a:lnTo>
                  <a:cubicBezTo>
                    <a:pt x="4599" y="5078"/>
                    <a:pt x="4585" y="5130"/>
                    <a:pt x="4561" y="5142"/>
                  </a:cubicBezTo>
                  <a:lnTo>
                    <a:pt x="4575" y="5070"/>
                  </a:lnTo>
                  <a:lnTo>
                    <a:pt x="4575" y="5070"/>
                  </a:lnTo>
                  <a:cubicBezTo>
                    <a:pt x="4561" y="5128"/>
                    <a:pt x="4532" y="5186"/>
                    <a:pt x="4517" y="5229"/>
                  </a:cubicBezTo>
                  <a:cubicBezTo>
                    <a:pt x="4517" y="5258"/>
                    <a:pt x="4503" y="5274"/>
                    <a:pt x="4503" y="5303"/>
                  </a:cubicBezTo>
                  <a:cubicBezTo>
                    <a:pt x="4487" y="5332"/>
                    <a:pt x="4473" y="5346"/>
                    <a:pt x="4458" y="5375"/>
                  </a:cubicBezTo>
                  <a:lnTo>
                    <a:pt x="4487" y="5346"/>
                  </a:lnTo>
                  <a:lnTo>
                    <a:pt x="4487" y="5346"/>
                  </a:lnTo>
                  <a:cubicBezTo>
                    <a:pt x="4458" y="5404"/>
                    <a:pt x="4371" y="5623"/>
                    <a:pt x="4240" y="5812"/>
                  </a:cubicBezTo>
                  <a:cubicBezTo>
                    <a:pt x="4211" y="5870"/>
                    <a:pt x="4182" y="5915"/>
                    <a:pt x="4153" y="5958"/>
                  </a:cubicBezTo>
                  <a:lnTo>
                    <a:pt x="4066" y="6089"/>
                  </a:lnTo>
                  <a:cubicBezTo>
                    <a:pt x="4007" y="6162"/>
                    <a:pt x="3963" y="6220"/>
                    <a:pt x="3949" y="6264"/>
                  </a:cubicBezTo>
                  <a:lnTo>
                    <a:pt x="3992" y="6220"/>
                  </a:lnTo>
                  <a:lnTo>
                    <a:pt x="3992" y="6220"/>
                  </a:lnTo>
                  <a:cubicBezTo>
                    <a:pt x="3992" y="6220"/>
                    <a:pt x="3978" y="6249"/>
                    <a:pt x="3963" y="6264"/>
                  </a:cubicBezTo>
                  <a:cubicBezTo>
                    <a:pt x="3949" y="6293"/>
                    <a:pt x="3920" y="6322"/>
                    <a:pt x="3920" y="6322"/>
                  </a:cubicBezTo>
                  <a:cubicBezTo>
                    <a:pt x="3934" y="6307"/>
                    <a:pt x="3934" y="6235"/>
                    <a:pt x="3934" y="6235"/>
                  </a:cubicBezTo>
                  <a:lnTo>
                    <a:pt x="3934" y="6235"/>
                  </a:lnTo>
                  <a:cubicBezTo>
                    <a:pt x="3905" y="6278"/>
                    <a:pt x="3803" y="6366"/>
                    <a:pt x="3687" y="6497"/>
                  </a:cubicBezTo>
                  <a:cubicBezTo>
                    <a:pt x="3629" y="6555"/>
                    <a:pt x="3555" y="6599"/>
                    <a:pt x="3483" y="6672"/>
                  </a:cubicBezTo>
                  <a:cubicBezTo>
                    <a:pt x="3409" y="6730"/>
                    <a:pt x="3337" y="6803"/>
                    <a:pt x="3264" y="6847"/>
                  </a:cubicBezTo>
                  <a:cubicBezTo>
                    <a:pt x="3176" y="6905"/>
                    <a:pt x="3089" y="6963"/>
                    <a:pt x="3017" y="7022"/>
                  </a:cubicBezTo>
                  <a:cubicBezTo>
                    <a:pt x="2943" y="7065"/>
                    <a:pt x="2856" y="7109"/>
                    <a:pt x="2784" y="7152"/>
                  </a:cubicBezTo>
                  <a:cubicBezTo>
                    <a:pt x="2710" y="7181"/>
                    <a:pt x="2652" y="7226"/>
                    <a:pt x="2594" y="7255"/>
                  </a:cubicBezTo>
                  <a:cubicBezTo>
                    <a:pt x="2535" y="7269"/>
                    <a:pt x="2492" y="7298"/>
                    <a:pt x="2463" y="7298"/>
                  </a:cubicBezTo>
                  <a:cubicBezTo>
                    <a:pt x="2439" y="7310"/>
                    <a:pt x="2427" y="7314"/>
                    <a:pt x="2422" y="7314"/>
                  </a:cubicBezTo>
                  <a:cubicBezTo>
                    <a:pt x="2410" y="7314"/>
                    <a:pt x="2448" y="7284"/>
                    <a:pt x="2448" y="7284"/>
                  </a:cubicBezTo>
                  <a:lnTo>
                    <a:pt x="2448" y="7284"/>
                  </a:lnTo>
                  <a:cubicBezTo>
                    <a:pt x="2347" y="7342"/>
                    <a:pt x="2405" y="7327"/>
                    <a:pt x="2317" y="7356"/>
                  </a:cubicBezTo>
                  <a:cubicBezTo>
                    <a:pt x="2311" y="7359"/>
                    <a:pt x="2308" y="7360"/>
                    <a:pt x="2306" y="7360"/>
                  </a:cubicBezTo>
                  <a:cubicBezTo>
                    <a:pt x="2302" y="7360"/>
                    <a:pt x="2311" y="7351"/>
                    <a:pt x="2321" y="7346"/>
                  </a:cubicBezTo>
                  <a:lnTo>
                    <a:pt x="2321" y="7346"/>
                  </a:lnTo>
                  <a:cubicBezTo>
                    <a:pt x="2281" y="7359"/>
                    <a:pt x="2244" y="7372"/>
                    <a:pt x="2244" y="7385"/>
                  </a:cubicBezTo>
                  <a:cubicBezTo>
                    <a:pt x="2263" y="7375"/>
                    <a:pt x="2275" y="7372"/>
                    <a:pt x="2283" y="7372"/>
                  </a:cubicBezTo>
                  <a:cubicBezTo>
                    <a:pt x="2298" y="7372"/>
                    <a:pt x="2298" y="7385"/>
                    <a:pt x="2317" y="7385"/>
                  </a:cubicBezTo>
                  <a:lnTo>
                    <a:pt x="2201" y="7443"/>
                  </a:lnTo>
                  <a:lnTo>
                    <a:pt x="2201" y="7429"/>
                  </a:lnTo>
                  <a:cubicBezTo>
                    <a:pt x="2172" y="7429"/>
                    <a:pt x="2143" y="7488"/>
                    <a:pt x="2011" y="7517"/>
                  </a:cubicBezTo>
                  <a:cubicBezTo>
                    <a:pt x="1822" y="7589"/>
                    <a:pt x="1589" y="7647"/>
                    <a:pt x="1385" y="7706"/>
                  </a:cubicBezTo>
                  <a:cubicBezTo>
                    <a:pt x="1385" y="7695"/>
                    <a:pt x="1411" y="7683"/>
                    <a:pt x="1444" y="7672"/>
                  </a:cubicBezTo>
                  <a:lnTo>
                    <a:pt x="1444" y="7672"/>
                  </a:lnTo>
                  <a:cubicBezTo>
                    <a:pt x="1419" y="7678"/>
                    <a:pt x="1391" y="7681"/>
                    <a:pt x="1370" y="7692"/>
                  </a:cubicBezTo>
                  <a:cubicBezTo>
                    <a:pt x="1428" y="7692"/>
                    <a:pt x="1283" y="7706"/>
                    <a:pt x="1327" y="7706"/>
                  </a:cubicBezTo>
                  <a:cubicBezTo>
                    <a:pt x="1253" y="7735"/>
                    <a:pt x="1166" y="7750"/>
                    <a:pt x="1079" y="7764"/>
                  </a:cubicBezTo>
                  <a:cubicBezTo>
                    <a:pt x="991" y="7779"/>
                    <a:pt x="904" y="7793"/>
                    <a:pt x="832" y="7808"/>
                  </a:cubicBezTo>
                  <a:cubicBezTo>
                    <a:pt x="832" y="7822"/>
                    <a:pt x="773" y="7954"/>
                    <a:pt x="715" y="8070"/>
                  </a:cubicBezTo>
                  <a:cubicBezTo>
                    <a:pt x="642" y="8187"/>
                    <a:pt x="569" y="8317"/>
                    <a:pt x="583" y="8333"/>
                  </a:cubicBezTo>
                  <a:lnTo>
                    <a:pt x="467" y="8333"/>
                  </a:lnTo>
                  <a:cubicBezTo>
                    <a:pt x="472" y="8337"/>
                    <a:pt x="485" y="8339"/>
                    <a:pt x="502" y="8339"/>
                  </a:cubicBezTo>
                  <a:cubicBezTo>
                    <a:pt x="537" y="8339"/>
                    <a:pt x="589" y="8333"/>
                    <a:pt x="628" y="8333"/>
                  </a:cubicBezTo>
                  <a:lnTo>
                    <a:pt x="628" y="8317"/>
                  </a:lnTo>
                  <a:cubicBezTo>
                    <a:pt x="671" y="8307"/>
                    <a:pt x="686" y="8304"/>
                    <a:pt x="694" y="8304"/>
                  </a:cubicBezTo>
                  <a:cubicBezTo>
                    <a:pt x="703" y="8304"/>
                    <a:pt x="703" y="8308"/>
                    <a:pt x="722" y="8308"/>
                  </a:cubicBezTo>
                  <a:cubicBezTo>
                    <a:pt x="732" y="8308"/>
                    <a:pt x="748" y="8307"/>
                    <a:pt x="773" y="8304"/>
                  </a:cubicBezTo>
                  <a:lnTo>
                    <a:pt x="773" y="8304"/>
                  </a:lnTo>
                  <a:cubicBezTo>
                    <a:pt x="773" y="8317"/>
                    <a:pt x="684" y="8331"/>
                    <a:pt x="602" y="8344"/>
                  </a:cubicBezTo>
                  <a:lnTo>
                    <a:pt x="602" y="8344"/>
                  </a:lnTo>
                  <a:cubicBezTo>
                    <a:pt x="671" y="8335"/>
                    <a:pt x="747" y="8344"/>
                    <a:pt x="773" y="8317"/>
                  </a:cubicBezTo>
                  <a:cubicBezTo>
                    <a:pt x="846" y="8317"/>
                    <a:pt x="773" y="8333"/>
                    <a:pt x="861" y="8333"/>
                  </a:cubicBezTo>
                  <a:cubicBezTo>
                    <a:pt x="919" y="8333"/>
                    <a:pt x="1006" y="8304"/>
                    <a:pt x="1079" y="8304"/>
                  </a:cubicBezTo>
                  <a:cubicBezTo>
                    <a:pt x="1269" y="8274"/>
                    <a:pt x="1356" y="8230"/>
                    <a:pt x="1516" y="8216"/>
                  </a:cubicBezTo>
                  <a:lnTo>
                    <a:pt x="1502" y="8216"/>
                  </a:lnTo>
                  <a:cubicBezTo>
                    <a:pt x="1560" y="8216"/>
                    <a:pt x="1677" y="8172"/>
                    <a:pt x="1778" y="8158"/>
                  </a:cubicBezTo>
                  <a:cubicBezTo>
                    <a:pt x="1749" y="8158"/>
                    <a:pt x="1720" y="8158"/>
                    <a:pt x="1778" y="8143"/>
                  </a:cubicBezTo>
                  <a:cubicBezTo>
                    <a:pt x="1894" y="8114"/>
                    <a:pt x="1982" y="8084"/>
                    <a:pt x="2069" y="8070"/>
                  </a:cubicBezTo>
                  <a:lnTo>
                    <a:pt x="2143" y="8026"/>
                  </a:lnTo>
                  <a:cubicBezTo>
                    <a:pt x="2347" y="7954"/>
                    <a:pt x="2827" y="7764"/>
                    <a:pt x="3279" y="7473"/>
                  </a:cubicBezTo>
                  <a:cubicBezTo>
                    <a:pt x="3730" y="7196"/>
                    <a:pt x="4109" y="6818"/>
                    <a:pt x="4254" y="6657"/>
                  </a:cubicBezTo>
                  <a:lnTo>
                    <a:pt x="4254" y="6672"/>
                  </a:lnTo>
                  <a:cubicBezTo>
                    <a:pt x="4473" y="6439"/>
                    <a:pt x="4794" y="6045"/>
                    <a:pt x="4998" y="5565"/>
                  </a:cubicBezTo>
                  <a:cubicBezTo>
                    <a:pt x="5056" y="5462"/>
                    <a:pt x="5099" y="5332"/>
                    <a:pt x="5143" y="5215"/>
                  </a:cubicBezTo>
                  <a:cubicBezTo>
                    <a:pt x="5157" y="5186"/>
                    <a:pt x="5157" y="5157"/>
                    <a:pt x="5173" y="5128"/>
                  </a:cubicBezTo>
                  <a:cubicBezTo>
                    <a:pt x="5187" y="5099"/>
                    <a:pt x="5187" y="5070"/>
                    <a:pt x="5202" y="5040"/>
                  </a:cubicBezTo>
                  <a:lnTo>
                    <a:pt x="5245" y="4866"/>
                  </a:lnTo>
                  <a:cubicBezTo>
                    <a:pt x="5245" y="4807"/>
                    <a:pt x="5274" y="4749"/>
                    <a:pt x="5274" y="4691"/>
                  </a:cubicBezTo>
                  <a:cubicBezTo>
                    <a:pt x="5289" y="4633"/>
                    <a:pt x="5289" y="4588"/>
                    <a:pt x="5289" y="4530"/>
                  </a:cubicBezTo>
                  <a:cubicBezTo>
                    <a:pt x="5303" y="4429"/>
                    <a:pt x="5318" y="4326"/>
                    <a:pt x="5318" y="4239"/>
                  </a:cubicBezTo>
                  <a:cubicBezTo>
                    <a:pt x="5332" y="4137"/>
                    <a:pt x="5332" y="3992"/>
                    <a:pt x="5332" y="3875"/>
                  </a:cubicBezTo>
                  <a:lnTo>
                    <a:pt x="5332" y="3875"/>
                  </a:lnTo>
                  <a:cubicBezTo>
                    <a:pt x="5332" y="3907"/>
                    <a:pt x="5330" y="3919"/>
                    <a:pt x="5327" y="3919"/>
                  </a:cubicBezTo>
                  <a:cubicBezTo>
                    <a:pt x="5323" y="3919"/>
                    <a:pt x="5318" y="3899"/>
                    <a:pt x="5318" y="3875"/>
                  </a:cubicBezTo>
                  <a:cubicBezTo>
                    <a:pt x="5289" y="3539"/>
                    <a:pt x="5318" y="3846"/>
                    <a:pt x="5260" y="3510"/>
                  </a:cubicBezTo>
                  <a:cubicBezTo>
                    <a:pt x="5260" y="3467"/>
                    <a:pt x="5245" y="3394"/>
                    <a:pt x="5216" y="3322"/>
                  </a:cubicBezTo>
                  <a:cubicBezTo>
                    <a:pt x="5202" y="3248"/>
                    <a:pt x="5187" y="3161"/>
                    <a:pt x="5157" y="3059"/>
                  </a:cubicBezTo>
                  <a:cubicBezTo>
                    <a:pt x="5128" y="2957"/>
                    <a:pt x="5085" y="2855"/>
                    <a:pt x="5041" y="2753"/>
                  </a:cubicBezTo>
                  <a:cubicBezTo>
                    <a:pt x="5012" y="2651"/>
                    <a:pt x="4954" y="2549"/>
                    <a:pt x="4895" y="2432"/>
                  </a:cubicBezTo>
                  <a:cubicBezTo>
                    <a:pt x="4866" y="2389"/>
                    <a:pt x="4852" y="2331"/>
                    <a:pt x="4823" y="2287"/>
                  </a:cubicBezTo>
                  <a:cubicBezTo>
                    <a:pt x="4794" y="2228"/>
                    <a:pt x="4765" y="2185"/>
                    <a:pt x="4720" y="2141"/>
                  </a:cubicBezTo>
                  <a:cubicBezTo>
                    <a:pt x="4662" y="2054"/>
                    <a:pt x="4604" y="1952"/>
                    <a:pt x="4546" y="1879"/>
                  </a:cubicBezTo>
                  <a:cubicBezTo>
                    <a:pt x="4429" y="1733"/>
                    <a:pt x="4328" y="1603"/>
                    <a:pt x="4269" y="1544"/>
                  </a:cubicBezTo>
                  <a:cubicBezTo>
                    <a:pt x="4124" y="1428"/>
                    <a:pt x="3978" y="1253"/>
                    <a:pt x="3817" y="1150"/>
                  </a:cubicBezTo>
                  <a:lnTo>
                    <a:pt x="3817" y="1150"/>
                  </a:lnTo>
                  <a:lnTo>
                    <a:pt x="3832" y="1166"/>
                  </a:lnTo>
                  <a:cubicBezTo>
                    <a:pt x="3803" y="1137"/>
                    <a:pt x="3716" y="1063"/>
                    <a:pt x="3613" y="991"/>
                  </a:cubicBezTo>
                  <a:cubicBezTo>
                    <a:pt x="3497" y="917"/>
                    <a:pt x="3366" y="830"/>
                    <a:pt x="3221" y="743"/>
                  </a:cubicBezTo>
                  <a:cubicBezTo>
                    <a:pt x="3089" y="670"/>
                    <a:pt x="2943" y="583"/>
                    <a:pt x="2813" y="525"/>
                  </a:cubicBezTo>
                  <a:cubicBezTo>
                    <a:pt x="2696" y="466"/>
                    <a:pt x="2594" y="422"/>
                    <a:pt x="2535" y="408"/>
                  </a:cubicBezTo>
                  <a:lnTo>
                    <a:pt x="2535" y="408"/>
                  </a:lnTo>
                  <a:lnTo>
                    <a:pt x="2565" y="422"/>
                  </a:lnTo>
                  <a:cubicBezTo>
                    <a:pt x="2376" y="364"/>
                    <a:pt x="2419" y="350"/>
                    <a:pt x="2273" y="292"/>
                  </a:cubicBezTo>
                  <a:lnTo>
                    <a:pt x="2273" y="292"/>
                  </a:lnTo>
                  <a:cubicBezTo>
                    <a:pt x="2277" y="299"/>
                    <a:pt x="2270" y="301"/>
                    <a:pt x="2256" y="301"/>
                  </a:cubicBezTo>
                  <a:cubicBezTo>
                    <a:pt x="2212" y="301"/>
                    <a:pt x="2100" y="273"/>
                    <a:pt x="2055" y="262"/>
                  </a:cubicBezTo>
                  <a:lnTo>
                    <a:pt x="2069" y="262"/>
                  </a:lnTo>
                  <a:cubicBezTo>
                    <a:pt x="2040" y="262"/>
                    <a:pt x="2011" y="247"/>
                    <a:pt x="1968" y="233"/>
                  </a:cubicBezTo>
                  <a:cubicBezTo>
                    <a:pt x="1939" y="233"/>
                    <a:pt x="1894" y="233"/>
                    <a:pt x="1851" y="218"/>
                  </a:cubicBezTo>
                  <a:cubicBezTo>
                    <a:pt x="1778" y="204"/>
                    <a:pt x="1677" y="189"/>
                    <a:pt x="1603" y="175"/>
                  </a:cubicBezTo>
                  <a:lnTo>
                    <a:pt x="1618" y="160"/>
                  </a:lnTo>
                  <a:cubicBezTo>
                    <a:pt x="1574" y="160"/>
                    <a:pt x="1545" y="146"/>
                    <a:pt x="1502" y="146"/>
                  </a:cubicBezTo>
                  <a:cubicBezTo>
                    <a:pt x="1457" y="131"/>
                    <a:pt x="1414" y="131"/>
                    <a:pt x="1370" y="131"/>
                  </a:cubicBezTo>
                  <a:cubicBezTo>
                    <a:pt x="1283" y="117"/>
                    <a:pt x="1195" y="102"/>
                    <a:pt x="1152" y="88"/>
                  </a:cubicBezTo>
                  <a:cubicBezTo>
                    <a:pt x="1036" y="73"/>
                    <a:pt x="904" y="59"/>
                    <a:pt x="758" y="43"/>
                  </a:cubicBezTo>
                  <a:cubicBezTo>
                    <a:pt x="686" y="29"/>
                    <a:pt x="613" y="29"/>
                    <a:pt x="540" y="29"/>
                  </a:cubicBezTo>
                  <a:lnTo>
                    <a:pt x="321" y="29"/>
                  </a:lnTo>
                  <a:lnTo>
                    <a:pt x="132" y="0"/>
                  </a:lnTo>
                  <a:close/>
                  <a:moveTo>
                    <a:pt x="602" y="8344"/>
                  </a:moveTo>
                  <a:lnTo>
                    <a:pt x="602" y="8344"/>
                  </a:lnTo>
                  <a:cubicBezTo>
                    <a:pt x="596" y="8345"/>
                    <a:pt x="589" y="8345"/>
                    <a:pt x="583" y="8347"/>
                  </a:cubicBezTo>
                  <a:cubicBezTo>
                    <a:pt x="589" y="8346"/>
                    <a:pt x="596" y="8345"/>
                    <a:pt x="602" y="8344"/>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514275" y="2147025"/>
              <a:ext cx="2925" cy="375"/>
            </a:xfrm>
            <a:custGeom>
              <a:avLst/>
              <a:gdLst/>
              <a:ahLst/>
              <a:cxnLst/>
              <a:rect l="l" t="t" r="r" b="b"/>
              <a:pathLst>
                <a:path w="117" h="15" extrusionOk="0">
                  <a:moveTo>
                    <a:pt x="0" y="1"/>
                  </a:moveTo>
                  <a:cubicBezTo>
                    <a:pt x="30" y="15"/>
                    <a:pt x="73" y="15"/>
                    <a:pt x="117" y="15"/>
                  </a:cubicBezTo>
                  <a:cubicBezTo>
                    <a:pt x="88" y="15"/>
                    <a:pt x="44" y="1"/>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517175" y="2147375"/>
              <a:ext cx="25" cy="25"/>
            </a:xfrm>
            <a:custGeom>
              <a:avLst/>
              <a:gdLst/>
              <a:ahLst/>
              <a:cxnLst/>
              <a:rect l="l" t="t" r="r" b="b"/>
              <a:pathLst>
                <a:path w="1" h="1" extrusionOk="0">
                  <a:moveTo>
                    <a:pt x="1" y="1"/>
                  </a:move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512425" y="2133925"/>
              <a:ext cx="96550" cy="151875"/>
            </a:xfrm>
            <a:custGeom>
              <a:avLst/>
              <a:gdLst/>
              <a:ahLst/>
              <a:cxnLst/>
              <a:rect l="l" t="t" r="r" b="b"/>
              <a:pathLst>
                <a:path w="3862" h="6075" extrusionOk="0">
                  <a:moveTo>
                    <a:pt x="2595" y="1433"/>
                  </a:moveTo>
                  <a:cubicBezTo>
                    <a:pt x="2597" y="1441"/>
                    <a:pt x="2602" y="1448"/>
                    <a:pt x="2606" y="1448"/>
                  </a:cubicBezTo>
                  <a:cubicBezTo>
                    <a:pt x="2608" y="1448"/>
                    <a:pt x="2609" y="1447"/>
                    <a:pt x="2609" y="1442"/>
                  </a:cubicBezTo>
                  <a:cubicBezTo>
                    <a:pt x="2604" y="1440"/>
                    <a:pt x="2599" y="1437"/>
                    <a:pt x="2595" y="1433"/>
                  </a:cubicBezTo>
                  <a:close/>
                  <a:moveTo>
                    <a:pt x="3281" y="3137"/>
                  </a:moveTo>
                  <a:cubicBezTo>
                    <a:pt x="3280" y="3140"/>
                    <a:pt x="3279" y="3143"/>
                    <a:pt x="3279" y="3147"/>
                  </a:cubicBezTo>
                  <a:cubicBezTo>
                    <a:pt x="3280" y="3144"/>
                    <a:pt x="3281" y="3140"/>
                    <a:pt x="3281" y="3137"/>
                  </a:cubicBezTo>
                  <a:close/>
                  <a:moveTo>
                    <a:pt x="1632" y="5200"/>
                  </a:moveTo>
                  <a:cubicBezTo>
                    <a:pt x="1629" y="5200"/>
                    <a:pt x="1625" y="5203"/>
                    <a:pt x="1621" y="5206"/>
                  </a:cubicBezTo>
                  <a:lnTo>
                    <a:pt x="1621" y="5206"/>
                  </a:lnTo>
                  <a:cubicBezTo>
                    <a:pt x="1625" y="5204"/>
                    <a:pt x="1629" y="5202"/>
                    <a:pt x="1632" y="5200"/>
                  </a:cubicBezTo>
                  <a:close/>
                  <a:moveTo>
                    <a:pt x="442" y="6071"/>
                  </a:moveTo>
                  <a:lnTo>
                    <a:pt x="442" y="6071"/>
                  </a:lnTo>
                  <a:cubicBezTo>
                    <a:pt x="436" y="6072"/>
                    <a:pt x="430" y="6073"/>
                    <a:pt x="424" y="6074"/>
                  </a:cubicBezTo>
                  <a:cubicBezTo>
                    <a:pt x="430" y="6073"/>
                    <a:pt x="436" y="6072"/>
                    <a:pt x="442" y="6071"/>
                  </a:cubicBezTo>
                  <a:close/>
                  <a:moveTo>
                    <a:pt x="104" y="1"/>
                  </a:moveTo>
                  <a:lnTo>
                    <a:pt x="74" y="14"/>
                  </a:lnTo>
                  <a:cubicBezTo>
                    <a:pt x="74" y="14"/>
                    <a:pt x="30" y="117"/>
                    <a:pt x="16" y="234"/>
                  </a:cubicBezTo>
                  <a:cubicBezTo>
                    <a:pt x="1" y="350"/>
                    <a:pt x="30" y="467"/>
                    <a:pt x="147" y="510"/>
                  </a:cubicBezTo>
                  <a:lnTo>
                    <a:pt x="147" y="525"/>
                  </a:lnTo>
                  <a:lnTo>
                    <a:pt x="191" y="525"/>
                  </a:lnTo>
                  <a:cubicBezTo>
                    <a:pt x="230" y="525"/>
                    <a:pt x="256" y="518"/>
                    <a:pt x="269" y="518"/>
                  </a:cubicBezTo>
                  <a:cubicBezTo>
                    <a:pt x="275" y="518"/>
                    <a:pt x="278" y="520"/>
                    <a:pt x="278" y="525"/>
                  </a:cubicBezTo>
                  <a:lnTo>
                    <a:pt x="205" y="525"/>
                  </a:lnTo>
                  <a:cubicBezTo>
                    <a:pt x="263" y="525"/>
                    <a:pt x="220" y="539"/>
                    <a:pt x="191" y="539"/>
                  </a:cubicBezTo>
                  <a:cubicBezTo>
                    <a:pt x="220" y="554"/>
                    <a:pt x="234" y="554"/>
                    <a:pt x="263" y="554"/>
                  </a:cubicBezTo>
                  <a:cubicBezTo>
                    <a:pt x="278" y="539"/>
                    <a:pt x="249" y="539"/>
                    <a:pt x="249" y="539"/>
                  </a:cubicBezTo>
                  <a:cubicBezTo>
                    <a:pt x="278" y="539"/>
                    <a:pt x="321" y="525"/>
                    <a:pt x="351" y="525"/>
                  </a:cubicBezTo>
                  <a:cubicBezTo>
                    <a:pt x="409" y="539"/>
                    <a:pt x="366" y="554"/>
                    <a:pt x="424" y="554"/>
                  </a:cubicBezTo>
                  <a:cubicBezTo>
                    <a:pt x="788" y="583"/>
                    <a:pt x="1123" y="655"/>
                    <a:pt x="1473" y="772"/>
                  </a:cubicBezTo>
                  <a:lnTo>
                    <a:pt x="1458" y="772"/>
                  </a:lnTo>
                  <a:cubicBezTo>
                    <a:pt x="1560" y="801"/>
                    <a:pt x="1648" y="845"/>
                    <a:pt x="1735" y="875"/>
                  </a:cubicBezTo>
                  <a:cubicBezTo>
                    <a:pt x="1764" y="889"/>
                    <a:pt x="1764" y="904"/>
                    <a:pt x="1778" y="904"/>
                  </a:cubicBezTo>
                  <a:cubicBezTo>
                    <a:pt x="1764" y="904"/>
                    <a:pt x="1895" y="962"/>
                    <a:pt x="2011" y="1020"/>
                  </a:cubicBezTo>
                  <a:cubicBezTo>
                    <a:pt x="2070" y="1049"/>
                    <a:pt x="2128" y="1092"/>
                    <a:pt x="2172" y="1122"/>
                  </a:cubicBezTo>
                  <a:cubicBezTo>
                    <a:pt x="2215" y="1151"/>
                    <a:pt x="2244" y="1166"/>
                    <a:pt x="2244" y="1166"/>
                  </a:cubicBezTo>
                  <a:lnTo>
                    <a:pt x="2273" y="1151"/>
                  </a:lnTo>
                  <a:cubicBezTo>
                    <a:pt x="2361" y="1209"/>
                    <a:pt x="2273" y="1195"/>
                    <a:pt x="2361" y="1253"/>
                  </a:cubicBezTo>
                  <a:cubicBezTo>
                    <a:pt x="2405" y="1253"/>
                    <a:pt x="2493" y="1355"/>
                    <a:pt x="2522" y="1355"/>
                  </a:cubicBezTo>
                  <a:cubicBezTo>
                    <a:pt x="2522" y="1355"/>
                    <a:pt x="2551" y="1399"/>
                    <a:pt x="2536" y="1399"/>
                  </a:cubicBezTo>
                  <a:cubicBezTo>
                    <a:pt x="2560" y="1399"/>
                    <a:pt x="2574" y="1419"/>
                    <a:pt x="2595" y="1433"/>
                  </a:cubicBezTo>
                  <a:lnTo>
                    <a:pt x="2595" y="1433"/>
                  </a:lnTo>
                  <a:cubicBezTo>
                    <a:pt x="2594" y="1432"/>
                    <a:pt x="2594" y="1430"/>
                    <a:pt x="2594" y="1428"/>
                  </a:cubicBezTo>
                  <a:lnTo>
                    <a:pt x="2594" y="1428"/>
                  </a:lnTo>
                  <a:lnTo>
                    <a:pt x="2652" y="1471"/>
                  </a:lnTo>
                  <a:cubicBezTo>
                    <a:pt x="2661" y="1488"/>
                    <a:pt x="2665" y="1495"/>
                    <a:pt x="2660" y="1495"/>
                  </a:cubicBezTo>
                  <a:cubicBezTo>
                    <a:pt x="2657" y="1495"/>
                    <a:pt x="2650" y="1492"/>
                    <a:pt x="2638" y="1486"/>
                  </a:cubicBezTo>
                  <a:lnTo>
                    <a:pt x="2638" y="1486"/>
                  </a:lnTo>
                  <a:cubicBezTo>
                    <a:pt x="2710" y="1545"/>
                    <a:pt x="2871" y="1749"/>
                    <a:pt x="3002" y="1966"/>
                  </a:cubicBezTo>
                  <a:cubicBezTo>
                    <a:pt x="3031" y="2025"/>
                    <a:pt x="3046" y="2083"/>
                    <a:pt x="3075" y="2127"/>
                  </a:cubicBezTo>
                  <a:cubicBezTo>
                    <a:pt x="3104" y="2186"/>
                    <a:pt x="3118" y="2244"/>
                    <a:pt x="3147" y="2287"/>
                  </a:cubicBezTo>
                  <a:cubicBezTo>
                    <a:pt x="3192" y="2390"/>
                    <a:pt x="3192" y="2477"/>
                    <a:pt x="3206" y="2520"/>
                  </a:cubicBezTo>
                  <a:cubicBezTo>
                    <a:pt x="3221" y="2491"/>
                    <a:pt x="3192" y="2448"/>
                    <a:pt x="3206" y="2419"/>
                  </a:cubicBezTo>
                  <a:lnTo>
                    <a:pt x="3206" y="2419"/>
                  </a:lnTo>
                  <a:cubicBezTo>
                    <a:pt x="3235" y="2462"/>
                    <a:pt x="3221" y="2491"/>
                    <a:pt x="3235" y="2506"/>
                  </a:cubicBezTo>
                  <a:cubicBezTo>
                    <a:pt x="3221" y="2535"/>
                    <a:pt x="3264" y="2607"/>
                    <a:pt x="3235" y="2652"/>
                  </a:cubicBezTo>
                  <a:lnTo>
                    <a:pt x="3250" y="2666"/>
                  </a:lnTo>
                  <a:lnTo>
                    <a:pt x="3250" y="2695"/>
                  </a:lnTo>
                  <a:cubicBezTo>
                    <a:pt x="3264" y="2797"/>
                    <a:pt x="3264" y="2811"/>
                    <a:pt x="3264" y="2811"/>
                  </a:cubicBezTo>
                  <a:lnTo>
                    <a:pt x="3264" y="2928"/>
                  </a:lnTo>
                  <a:cubicBezTo>
                    <a:pt x="3264" y="3025"/>
                    <a:pt x="3290" y="3082"/>
                    <a:pt x="3281" y="3137"/>
                  </a:cubicBezTo>
                  <a:lnTo>
                    <a:pt x="3281" y="3137"/>
                  </a:lnTo>
                  <a:cubicBezTo>
                    <a:pt x="3283" y="3133"/>
                    <a:pt x="3285" y="3130"/>
                    <a:pt x="3288" y="3130"/>
                  </a:cubicBezTo>
                  <a:cubicBezTo>
                    <a:pt x="3291" y="3130"/>
                    <a:pt x="3293" y="3135"/>
                    <a:pt x="3293" y="3147"/>
                  </a:cubicBezTo>
                  <a:cubicBezTo>
                    <a:pt x="3279" y="3147"/>
                    <a:pt x="3293" y="3219"/>
                    <a:pt x="3279" y="3234"/>
                  </a:cubicBezTo>
                  <a:cubicBezTo>
                    <a:pt x="3266" y="3259"/>
                    <a:pt x="3264" y="3328"/>
                    <a:pt x="3274" y="3328"/>
                  </a:cubicBezTo>
                  <a:cubicBezTo>
                    <a:pt x="3274" y="3328"/>
                    <a:pt x="3275" y="3328"/>
                    <a:pt x="3275" y="3327"/>
                  </a:cubicBezTo>
                  <a:lnTo>
                    <a:pt x="3275" y="3327"/>
                  </a:lnTo>
                  <a:cubicBezTo>
                    <a:pt x="3265" y="3344"/>
                    <a:pt x="3256" y="3385"/>
                    <a:pt x="3252" y="3385"/>
                  </a:cubicBezTo>
                  <a:cubicBezTo>
                    <a:pt x="3251" y="3385"/>
                    <a:pt x="3250" y="3379"/>
                    <a:pt x="3250" y="3365"/>
                  </a:cubicBezTo>
                  <a:cubicBezTo>
                    <a:pt x="3235" y="3394"/>
                    <a:pt x="3235" y="3423"/>
                    <a:pt x="3235" y="3438"/>
                  </a:cubicBezTo>
                  <a:lnTo>
                    <a:pt x="3250" y="3409"/>
                  </a:lnTo>
                  <a:lnTo>
                    <a:pt x="3250" y="3409"/>
                  </a:lnTo>
                  <a:cubicBezTo>
                    <a:pt x="3221" y="3497"/>
                    <a:pt x="3206" y="3540"/>
                    <a:pt x="3192" y="3613"/>
                  </a:cubicBezTo>
                  <a:lnTo>
                    <a:pt x="3206" y="3584"/>
                  </a:lnTo>
                  <a:lnTo>
                    <a:pt x="3206" y="3584"/>
                  </a:lnTo>
                  <a:cubicBezTo>
                    <a:pt x="3192" y="3627"/>
                    <a:pt x="3177" y="3671"/>
                    <a:pt x="3147" y="3685"/>
                  </a:cubicBezTo>
                  <a:lnTo>
                    <a:pt x="3163" y="3627"/>
                  </a:lnTo>
                  <a:lnTo>
                    <a:pt x="3163" y="3627"/>
                  </a:lnTo>
                  <a:cubicBezTo>
                    <a:pt x="3133" y="3715"/>
                    <a:pt x="3118" y="3773"/>
                    <a:pt x="3089" y="3846"/>
                  </a:cubicBezTo>
                  <a:lnTo>
                    <a:pt x="3104" y="3817"/>
                  </a:lnTo>
                  <a:lnTo>
                    <a:pt x="3104" y="3817"/>
                  </a:lnTo>
                  <a:cubicBezTo>
                    <a:pt x="3089" y="3875"/>
                    <a:pt x="3031" y="4021"/>
                    <a:pt x="2944" y="4152"/>
                  </a:cubicBezTo>
                  <a:cubicBezTo>
                    <a:pt x="2930" y="4181"/>
                    <a:pt x="2900" y="4225"/>
                    <a:pt x="2885" y="4254"/>
                  </a:cubicBezTo>
                  <a:cubicBezTo>
                    <a:pt x="2871" y="4283"/>
                    <a:pt x="2842" y="4312"/>
                    <a:pt x="2827" y="4341"/>
                  </a:cubicBezTo>
                  <a:cubicBezTo>
                    <a:pt x="2784" y="4400"/>
                    <a:pt x="2755" y="4443"/>
                    <a:pt x="2755" y="4458"/>
                  </a:cubicBezTo>
                  <a:lnTo>
                    <a:pt x="2784" y="4443"/>
                  </a:lnTo>
                  <a:lnTo>
                    <a:pt x="2784" y="4443"/>
                  </a:lnTo>
                  <a:lnTo>
                    <a:pt x="2746" y="4493"/>
                  </a:lnTo>
                  <a:lnTo>
                    <a:pt x="2746" y="4493"/>
                  </a:lnTo>
                  <a:cubicBezTo>
                    <a:pt x="2748" y="4477"/>
                    <a:pt x="2740" y="4443"/>
                    <a:pt x="2740" y="4443"/>
                  </a:cubicBezTo>
                  <a:lnTo>
                    <a:pt x="2565" y="4618"/>
                  </a:lnTo>
                  <a:cubicBezTo>
                    <a:pt x="2536" y="4662"/>
                    <a:pt x="2477" y="4691"/>
                    <a:pt x="2434" y="4734"/>
                  </a:cubicBezTo>
                  <a:cubicBezTo>
                    <a:pt x="2376" y="4779"/>
                    <a:pt x="2332" y="4837"/>
                    <a:pt x="2273" y="4866"/>
                  </a:cubicBezTo>
                  <a:cubicBezTo>
                    <a:pt x="2215" y="4909"/>
                    <a:pt x="2157" y="4938"/>
                    <a:pt x="2099" y="4982"/>
                  </a:cubicBezTo>
                  <a:cubicBezTo>
                    <a:pt x="2056" y="5012"/>
                    <a:pt x="1997" y="5041"/>
                    <a:pt x="1939" y="5070"/>
                  </a:cubicBezTo>
                  <a:cubicBezTo>
                    <a:pt x="1895" y="5099"/>
                    <a:pt x="1852" y="5128"/>
                    <a:pt x="1822" y="5142"/>
                  </a:cubicBezTo>
                  <a:cubicBezTo>
                    <a:pt x="1778" y="5157"/>
                    <a:pt x="1749" y="5171"/>
                    <a:pt x="1720" y="5186"/>
                  </a:cubicBezTo>
                  <a:cubicBezTo>
                    <a:pt x="1709" y="5189"/>
                    <a:pt x="1702" y="5190"/>
                    <a:pt x="1697" y="5190"/>
                  </a:cubicBezTo>
                  <a:cubicBezTo>
                    <a:pt x="1677" y="5190"/>
                    <a:pt x="1706" y="5169"/>
                    <a:pt x="1706" y="5157"/>
                  </a:cubicBezTo>
                  <a:lnTo>
                    <a:pt x="1706" y="5157"/>
                  </a:lnTo>
                  <a:cubicBezTo>
                    <a:pt x="1632" y="5200"/>
                    <a:pt x="1677" y="5186"/>
                    <a:pt x="1619" y="5216"/>
                  </a:cubicBezTo>
                  <a:cubicBezTo>
                    <a:pt x="1616" y="5218"/>
                    <a:pt x="1614" y="5219"/>
                    <a:pt x="1613" y="5219"/>
                  </a:cubicBezTo>
                  <a:cubicBezTo>
                    <a:pt x="1610" y="5219"/>
                    <a:pt x="1615" y="5211"/>
                    <a:pt x="1621" y="5206"/>
                  </a:cubicBezTo>
                  <a:lnTo>
                    <a:pt x="1621" y="5206"/>
                  </a:lnTo>
                  <a:cubicBezTo>
                    <a:pt x="1596" y="5216"/>
                    <a:pt x="1574" y="5217"/>
                    <a:pt x="1574" y="5230"/>
                  </a:cubicBezTo>
                  <a:cubicBezTo>
                    <a:pt x="1580" y="5227"/>
                    <a:pt x="1584" y="5226"/>
                    <a:pt x="1588" y="5226"/>
                  </a:cubicBezTo>
                  <a:cubicBezTo>
                    <a:pt x="1604" y="5226"/>
                    <a:pt x="1606" y="5245"/>
                    <a:pt x="1619" y="5245"/>
                  </a:cubicBezTo>
                  <a:cubicBezTo>
                    <a:pt x="1619" y="5245"/>
                    <a:pt x="1564" y="5277"/>
                    <a:pt x="1549" y="5277"/>
                  </a:cubicBezTo>
                  <a:cubicBezTo>
                    <a:pt x="1547" y="5277"/>
                    <a:pt x="1545" y="5276"/>
                    <a:pt x="1545" y="5274"/>
                  </a:cubicBezTo>
                  <a:cubicBezTo>
                    <a:pt x="1516" y="5274"/>
                    <a:pt x="1502" y="5317"/>
                    <a:pt x="1415" y="5332"/>
                  </a:cubicBezTo>
                  <a:cubicBezTo>
                    <a:pt x="1283" y="5390"/>
                    <a:pt x="1123" y="5433"/>
                    <a:pt x="978" y="5463"/>
                  </a:cubicBezTo>
                  <a:lnTo>
                    <a:pt x="1036" y="5433"/>
                  </a:lnTo>
                  <a:cubicBezTo>
                    <a:pt x="1021" y="5433"/>
                    <a:pt x="992" y="5449"/>
                    <a:pt x="962" y="5449"/>
                  </a:cubicBezTo>
                  <a:cubicBezTo>
                    <a:pt x="1007" y="5449"/>
                    <a:pt x="904" y="5463"/>
                    <a:pt x="933" y="5463"/>
                  </a:cubicBezTo>
                  <a:cubicBezTo>
                    <a:pt x="832" y="5507"/>
                    <a:pt x="686" y="5521"/>
                    <a:pt x="599" y="5550"/>
                  </a:cubicBezTo>
                  <a:cubicBezTo>
                    <a:pt x="599" y="5565"/>
                    <a:pt x="555" y="5682"/>
                    <a:pt x="511" y="5798"/>
                  </a:cubicBezTo>
                  <a:cubicBezTo>
                    <a:pt x="467" y="5915"/>
                    <a:pt x="424" y="6045"/>
                    <a:pt x="424" y="6060"/>
                  </a:cubicBezTo>
                  <a:lnTo>
                    <a:pt x="453" y="6060"/>
                  </a:lnTo>
                  <a:lnTo>
                    <a:pt x="467" y="6045"/>
                  </a:lnTo>
                  <a:cubicBezTo>
                    <a:pt x="492" y="6041"/>
                    <a:pt x="501" y="6039"/>
                    <a:pt x="506" y="6039"/>
                  </a:cubicBezTo>
                  <a:cubicBezTo>
                    <a:pt x="516" y="6039"/>
                    <a:pt x="506" y="6045"/>
                    <a:pt x="555" y="6045"/>
                  </a:cubicBezTo>
                  <a:cubicBezTo>
                    <a:pt x="568" y="6045"/>
                    <a:pt x="508" y="6058"/>
                    <a:pt x="442" y="6071"/>
                  </a:cubicBezTo>
                  <a:lnTo>
                    <a:pt x="442" y="6071"/>
                  </a:lnTo>
                  <a:cubicBezTo>
                    <a:pt x="494" y="6063"/>
                    <a:pt x="544" y="6071"/>
                    <a:pt x="570" y="6045"/>
                  </a:cubicBezTo>
                  <a:cubicBezTo>
                    <a:pt x="628" y="6045"/>
                    <a:pt x="570" y="6074"/>
                    <a:pt x="628" y="6074"/>
                  </a:cubicBezTo>
                  <a:cubicBezTo>
                    <a:pt x="671" y="6060"/>
                    <a:pt x="729" y="6045"/>
                    <a:pt x="788" y="6031"/>
                  </a:cubicBezTo>
                  <a:lnTo>
                    <a:pt x="788" y="6045"/>
                  </a:lnTo>
                  <a:cubicBezTo>
                    <a:pt x="919" y="6031"/>
                    <a:pt x="978" y="5987"/>
                    <a:pt x="1108" y="5973"/>
                  </a:cubicBezTo>
                  <a:lnTo>
                    <a:pt x="1108" y="5973"/>
                  </a:lnTo>
                  <a:lnTo>
                    <a:pt x="1094" y="5987"/>
                  </a:lnTo>
                  <a:cubicBezTo>
                    <a:pt x="1137" y="5987"/>
                    <a:pt x="1211" y="5944"/>
                    <a:pt x="1298" y="5944"/>
                  </a:cubicBezTo>
                  <a:cubicBezTo>
                    <a:pt x="1269" y="5944"/>
                    <a:pt x="1254" y="5929"/>
                    <a:pt x="1298" y="5915"/>
                  </a:cubicBezTo>
                  <a:cubicBezTo>
                    <a:pt x="1385" y="5900"/>
                    <a:pt x="1429" y="5886"/>
                    <a:pt x="1502" y="5870"/>
                  </a:cubicBezTo>
                  <a:lnTo>
                    <a:pt x="1560" y="5841"/>
                  </a:lnTo>
                  <a:cubicBezTo>
                    <a:pt x="1706" y="5798"/>
                    <a:pt x="2056" y="5653"/>
                    <a:pt x="2376" y="5449"/>
                  </a:cubicBezTo>
                  <a:cubicBezTo>
                    <a:pt x="2696" y="5245"/>
                    <a:pt x="2973" y="4967"/>
                    <a:pt x="3075" y="4851"/>
                  </a:cubicBezTo>
                  <a:lnTo>
                    <a:pt x="3075" y="4866"/>
                  </a:lnTo>
                  <a:cubicBezTo>
                    <a:pt x="3235" y="4676"/>
                    <a:pt x="3468" y="4400"/>
                    <a:pt x="3614" y="4050"/>
                  </a:cubicBezTo>
                  <a:cubicBezTo>
                    <a:pt x="3658" y="3977"/>
                    <a:pt x="3687" y="3875"/>
                    <a:pt x="3716" y="3802"/>
                  </a:cubicBezTo>
                  <a:cubicBezTo>
                    <a:pt x="3759" y="3715"/>
                    <a:pt x="3774" y="3627"/>
                    <a:pt x="3788" y="3540"/>
                  </a:cubicBezTo>
                  <a:cubicBezTo>
                    <a:pt x="3818" y="3452"/>
                    <a:pt x="3833" y="3380"/>
                    <a:pt x="3833" y="3293"/>
                  </a:cubicBezTo>
                  <a:cubicBezTo>
                    <a:pt x="3833" y="3219"/>
                    <a:pt x="3847" y="3147"/>
                    <a:pt x="3847" y="3089"/>
                  </a:cubicBezTo>
                  <a:cubicBezTo>
                    <a:pt x="3862" y="3015"/>
                    <a:pt x="3862" y="2899"/>
                    <a:pt x="3862" y="2827"/>
                  </a:cubicBezTo>
                  <a:lnTo>
                    <a:pt x="3862" y="2827"/>
                  </a:lnTo>
                  <a:cubicBezTo>
                    <a:pt x="3862" y="2845"/>
                    <a:pt x="3859" y="2853"/>
                    <a:pt x="3856" y="2853"/>
                  </a:cubicBezTo>
                  <a:cubicBezTo>
                    <a:pt x="3852" y="2853"/>
                    <a:pt x="3847" y="2837"/>
                    <a:pt x="3847" y="2811"/>
                  </a:cubicBezTo>
                  <a:cubicBezTo>
                    <a:pt x="3818" y="2564"/>
                    <a:pt x="3833" y="2797"/>
                    <a:pt x="3804" y="2549"/>
                  </a:cubicBezTo>
                  <a:cubicBezTo>
                    <a:pt x="3788" y="2477"/>
                    <a:pt x="3759" y="2360"/>
                    <a:pt x="3730" y="2215"/>
                  </a:cubicBezTo>
                  <a:cubicBezTo>
                    <a:pt x="3672" y="2083"/>
                    <a:pt x="3629" y="1923"/>
                    <a:pt x="3541" y="1778"/>
                  </a:cubicBezTo>
                  <a:cubicBezTo>
                    <a:pt x="3512" y="1733"/>
                    <a:pt x="3497" y="1690"/>
                    <a:pt x="3483" y="1661"/>
                  </a:cubicBezTo>
                  <a:cubicBezTo>
                    <a:pt x="3454" y="1617"/>
                    <a:pt x="3439" y="1588"/>
                    <a:pt x="3410" y="1559"/>
                  </a:cubicBezTo>
                  <a:cubicBezTo>
                    <a:pt x="3367" y="1486"/>
                    <a:pt x="3322" y="1428"/>
                    <a:pt x="3293" y="1370"/>
                  </a:cubicBezTo>
                  <a:cubicBezTo>
                    <a:pt x="3192" y="1253"/>
                    <a:pt x="3133" y="1166"/>
                    <a:pt x="3089" y="1122"/>
                  </a:cubicBezTo>
                  <a:cubicBezTo>
                    <a:pt x="2973" y="1034"/>
                    <a:pt x="2871" y="904"/>
                    <a:pt x="2755" y="845"/>
                  </a:cubicBezTo>
                  <a:lnTo>
                    <a:pt x="2769" y="845"/>
                  </a:lnTo>
                  <a:cubicBezTo>
                    <a:pt x="2740" y="830"/>
                    <a:pt x="2681" y="772"/>
                    <a:pt x="2609" y="729"/>
                  </a:cubicBezTo>
                  <a:cubicBezTo>
                    <a:pt x="2522" y="671"/>
                    <a:pt x="2434" y="597"/>
                    <a:pt x="2332" y="539"/>
                  </a:cubicBezTo>
                  <a:cubicBezTo>
                    <a:pt x="2230" y="481"/>
                    <a:pt x="2128" y="422"/>
                    <a:pt x="2026" y="379"/>
                  </a:cubicBezTo>
                  <a:cubicBezTo>
                    <a:pt x="1939" y="350"/>
                    <a:pt x="1866" y="321"/>
                    <a:pt x="1836" y="306"/>
                  </a:cubicBezTo>
                  <a:lnTo>
                    <a:pt x="1852" y="306"/>
                  </a:lnTo>
                  <a:cubicBezTo>
                    <a:pt x="1720" y="263"/>
                    <a:pt x="1749" y="263"/>
                    <a:pt x="1632" y="218"/>
                  </a:cubicBezTo>
                  <a:lnTo>
                    <a:pt x="1632" y="218"/>
                  </a:lnTo>
                  <a:cubicBezTo>
                    <a:pt x="1637" y="227"/>
                    <a:pt x="1629" y="231"/>
                    <a:pt x="1615" y="231"/>
                  </a:cubicBezTo>
                  <a:cubicBezTo>
                    <a:pt x="1582" y="231"/>
                    <a:pt x="1517" y="214"/>
                    <a:pt x="1487" y="204"/>
                  </a:cubicBezTo>
                  <a:cubicBezTo>
                    <a:pt x="1429" y="175"/>
                    <a:pt x="1269" y="175"/>
                    <a:pt x="1152" y="146"/>
                  </a:cubicBezTo>
                  <a:lnTo>
                    <a:pt x="1166" y="131"/>
                  </a:lnTo>
                  <a:cubicBezTo>
                    <a:pt x="1065" y="117"/>
                    <a:pt x="890" y="102"/>
                    <a:pt x="832" y="88"/>
                  </a:cubicBezTo>
                  <a:cubicBezTo>
                    <a:pt x="758" y="73"/>
                    <a:pt x="657" y="59"/>
                    <a:pt x="555" y="44"/>
                  </a:cubicBezTo>
                  <a:cubicBezTo>
                    <a:pt x="496" y="44"/>
                    <a:pt x="453" y="30"/>
                    <a:pt x="395" y="30"/>
                  </a:cubicBezTo>
                  <a:cubicBezTo>
                    <a:pt x="337" y="30"/>
                    <a:pt x="292" y="30"/>
                    <a:pt x="234" y="44"/>
                  </a:cubicBezTo>
                  <a:lnTo>
                    <a:pt x="104"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1940750" y="1358225"/>
              <a:ext cx="400" cy="1100"/>
            </a:xfrm>
            <a:custGeom>
              <a:avLst/>
              <a:gdLst/>
              <a:ahLst/>
              <a:cxnLst/>
              <a:rect l="l" t="t" r="r" b="b"/>
              <a:pathLst>
                <a:path w="16" h="44" extrusionOk="0">
                  <a:moveTo>
                    <a:pt x="15" y="1"/>
                  </a:moveTo>
                  <a:lnTo>
                    <a:pt x="15" y="1"/>
                  </a:lnTo>
                  <a:cubicBezTo>
                    <a:pt x="0" y="30"/>
                    <a:pt x="0" y="44"/>
                    <a:pt x="0" y="44"/>
                  </a:cubicBezTo>
                  <a:cubicBezTo>
                    <a:pt x="15" y="30"/>
                    <a:pt x="15" y="15"/>
                    <a:pt x="15"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1911250" y="1417950"/>
              <a:ext cx="375" cy="375"/>
            </a:xfrm>
            <a:custGeom>
              <a:avLst/>
              <a:gdLst/>
              <a:ahLst/>
              <a:cxnLst/>
              <a:rect l="l" t="t" r="r" b="b"/>
              <a:pathLst>
                <a:path w="15" h="15" extrusionOk="0">
                  <a:moveTo>
                    <a:pt x="1" y="1"/>
                  </a:moveTo>
                  <a:cubicBezTo>
                    <a:pt x="15" y="1"/>
                    <a:pt x="15" y="1"/>
                    <a:pt x="15" y="15"/>
                  </a:cubicBezTo>
                  <a:cubicBezTo>
                    <a:pt x="15" y="1"/>
                    <a:pt x="15" y="1"/>
                    <a:pt x="1"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1956025" y="1381150"/>
              <a:ext cx="25" cy="400"/>
            </a:xfrm>
            <a:custGeom>
              <a:avLst/>
              <a:gdLst/>
              <a:ahLst/>
              <a:cxnLst/>
              <a:rect l="l" t="t" r="r" b="b"/>
              <a:pathLst>
                <a:path w="1" h="16" extrusionOk="0">
                  <a:moveTo>
                    <a:pt x="1" y="1"/>
                  </a:moveTo>
                  <a:lnTo>
                    <a:pt x="1" y="16"/>
                  </a:lnTo>
                  <a:lnTo>
                    <a:pt x="1" y="16"/>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1956025" y="1381525"/>
              <a:ext cx="425" cy="375"/>
            </a:xfrm>
            <a:custGeom>
              <a:avLst/>
              <a:gdLst/>
              <a:ahLst/>
              <a:cxnLst/>
              <a:rect l="l" t="t" r="r" b="b"/>
              <a:pathLst>
                <a:path w="17" h="15" extrusionOk="0">
                  <a:moveTo>
                    <a:pt x="16" y="15"/>
                  </a:move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1906875" y="1414675"/>
              <a:ext cx="375" cy="1475"/>
            </a:xfrm>
            <a:custGeom>
              <a:avLst/>
              <a:gdLst/>
              <a:ahLst/>
              <a:cxnLst/>
              <a:rect l="l" t="t" r="r" b="b"/>
              <a:pathLst>
                <a:path w="15" h="59" extrusionOk="0">
                  <a:moveTo>
                    <a:pt x="1" y="0"/>
                  </a:moveTo>
                  <a:cubicBezTo>
                    <a:pt x="1" y="29"/>
                    <a:pt x="15" y="44"/>
                    <a:pt x="15" y="58"/>
                  </a:cubicBezTo>
                  <a:cubicBezTo>
                    <a:pt x="15" y="44"/>
                    <a:pt x="1" y="15"/>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1913050" y="1409575"/>
              <a:ext cx="775" cy="400"/>
            </a:xfrm>
            <a:custGeom>
              <a:avLst/>
              <a:gdLst/>
              <a:ahLst/>
              <a:cxnLst/>
              <a:rect l="l" t="t" r="r" b="b"/>
              <a:pathLst>
                <a:path w="31" h="16" extrusionOk="0">
                  <a:moveTo>
                    <a:pt x="1" y="0"/>
                  </a:moveTo>
                  <a:cubicBezTo>
                    <a:pt x="1" y="0"/>
                    <a:pt x="16" y="15"/>
                    <a:pt x="30" y="15"/>
                  </a:cubicBezTo>
                  <a:cubicBezTo>
                    <a:pt x="30" y="15"/>
                    <a:pt x="16" y="0"/>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1890850" y="1406300"/>
              <a:ext cx="775" cy="1475"/>
            </a:xfrm>
            <a:custGeom>
              <a:avLst/>
              <a:gdLst/>
              <a:ahLst/>
              <a:cxnLst/>
              <a:rect l="l" t="t" r="r" b="b"/>
              <a:pathLst>
                <a:path w="31" h="59" extrusionOk="0">
                  <a:moveTo>
                    <a:pt x="1" y="1"/>
                  </a:moveTo>
                  <a:cubicBezTo>
                    <a:pt x="1" y="5"/>
                    <a:pt x="1" y="9"/>
                    <a:pt x="2" y="11"/>
                  </a:cubicBezTo>
                  <a:lnTo>
                    <a:pt x="2" y="11"/>
                  </a:lnTo>
                  <a:cubicBezTo>
                    <a:pt x="1" y="7"/>
                    <a:pt x="1" y="4"/>
                    <a:pt x="1" y="1"/>
                  </a:cubicBezTo>
                  <a:close/>
                  <a:moveTo>
                    <a:pt x="2" y="11"/>
                  </a:moveTo>
                  <a:cubicBezTo>
                    <a:pt x="4" y="33"/>
                    <a:pt x="15" y="46"/>
                    <a:pt x="15" y="59"/>
                  </a:cubicBezTo>
                  <a:lnTo>
                    <a:pt x="30" y="59"/>
                  </a:lnTo>
                  <a:cubicBezTo>
                    <a:pt x="15" y="44"/>
                    <a:pt x="15" y="30"/>
                    <a:pt x="15" y="15"/>
                  </a:cubicBezTo>
                  <a:cubicBezTo>
                    <a:pt x="6" y="15"/>
                    <a:pt x="3" y="15"/>
                    <a:pt x="2" y="1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1890475" y="1405925"/>
              <a:ext cx="400" cy="400"/>
            </a:xfrm>
            <a:custGeom>
              <a:avLst/>
              <a:gdLst/>
              <a:ahLst/>
              <a:cxnLst/>
              <a:rect l="l" t="t" r="r" b="b"/>
              <a:pathLst>
                <a:path w="16" h="16" extrusionOk="0">
                  <a:moveTo>
                    <a:pt x="1" y="0"/>
                  </a:moveTo>
                  <a:cubicBezTo>
                    <a:pt x="1" y="16"/>
                    <a:pt x="1" y="16"/>
                    <a:pt x="16" y="16"/>
                  </a:cubicBezTo>
                  <a:cubicBezTo>
                    <a:pt x="16" y="16"/>
                    <a:pt x="1" y="16"/>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1911975" y="1409575"/>
              <a:ext cx="375" cy="400"/>
            </a:xfrm>
            <a:custGeom>
              <a:avLst/>
              <a:gdLst/>
              <a:ahLst/>
              <a:cxnLst/>
              <a:rect l="l" t="t" r="r" b="b"/>
              <a:pathLst>
                <a:path w="15" h="16" extrusionOk="0">
                  <a:moveTo>
                    <a:pt x="1" y="0"/>
                  </a:moveTo>
                  <a:cubicBezTo>
                    <a:pt x="1" y="15"/>
                    <a:pt x="15" y="15"/>
                    <a:pt x="15" y="15"/>
                  </a:cubicBez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1882850" y="1352400"/>
              <a:ext cx="82325" cy="66925"/>
            </a:xfrm>
            <a:custGeom>
              <a:avLst/>
              <a:gdLst/>
              <a:ahLst/>
              <a:cxnLst/>
              <a:rect l="l" t="t" r="r" b="b"/>
              <a:pathLst>
                <a:path w="3293" h="2677" extrusionOk="0">
                  <a:moveTo>
                    <a:pt x="2577" y="121"/>
                  </a:moveTo>
                  <a:lnTo>
                    <a:pt x="2577" y="121"/>
                  </a:lnTo>
                  <a:cubicBezTo>
                    <a:pt x="2573" y="142"/>
                    <a:pt x="2564" y="160"/>
                    <a:pt x="2564" y="160"/>
                  </a:cubicBezTo>
                  <a:cubicBezTo>
                    <a:pt x="2568" y="165"/>
                    <a:pt x="2573" y="167"/>
                    <a:pt x="2577" y="167"/>
                  </a:cubicBezTo>
                  <a:cubicBezTo>
                    <a:pt x="2588" y="167"/>
                    <a:pt x="2602" y="156"/>
                    <a:pt x="2623" y="146"/>
                  </a:cubicBezTo>
                  <a:lnTo>
                    <a:pt x="2695" y="263"/>
                  </a:lnTo>
                  <a:cubicBezTo>
                    <a:pt x="2681" y="292"/>
                    <a:pt x="2681" y="306"/>
                    <a:pt x="2637" y="321"/>
                  </a:cubicBezTo>
                  <a:cubicBezTo>
                    <a:pt x="2623" y="306"/>
                    <a:pt x="2652" y="292"/>
                    <a:pt x="2652" y="277"/>
                  </a:cubicBezTo>
                  <a:cubicBezTo>
                    <a:pt x="2644" y="269"/>
                    <a:pt x="2639" y="266"/>
                    <a:pt x="2634" y="266"/>
                  </a:cubicBezTo>
                  <a:cubicBezTo>
                    <a:pt x="2614" y="266"/>
                    <a:pt x="2624" y="338"/>
                    <a:pt x="2564" y="350"/>
                  </a:cubicBezTo>
                  <a:lnTo>
                    <a:pt x="2593" y="234"/>
                  </a:lnTo>
                  <a:lnTo>
                    <a:pt x="2564" y="234"/>
                  </a:lnTo>
                  <a:lnTo>
                    <a:pt x="2564" y="160"/>
                  </a:lnTo>
                  <a:cubicBezTo>
                    <a:pt x="2564" y="147"/>
                    <a:pt x="2564" y="146"/>
                    <a:pt x="2577" y="121"/>
                  </a:cubicBezTo>
                  <a:close/>
                  <a:moveTo>
                    <a:pt x="2170" y="335"/>
                  </a:moveTo>
                  <a:cubicBezTo>
                    <a:pt x="2170" y="335"/>
                    <a:pt x="2170" y="350"/>
                    <a:pt x="2156" y="350"/>
                  </a:cubicBezTo>
                  <a:cubicBezTo>
                    <a:pt x="2141" y="364"/>
                    <a:pt x="2112" y="379"/>
                    <a:pt x="2098" y="393"/>
                  </a:cubicBezTo>
                  <a:cubicBezTo>
                    <a:pt x="2069" y="409"/>
                    <a:pt x="2025" y="393"/>
                    <a:pt x="1996" y="438"/>
                  </a:cubicBezTo>
                  <a:lnTo>
                    <a:pt x="1966" y="438"/>
                  </a:lnTo>
                  <a:cubicBezTo>
                    <a:pt x="1996" y="409"/>
                    <a:pt x="2025" y="379"/>
                    <a:pt x="2069" y="350"/>
                  </a:cubicBezTo>
                  <a:cubicBezTo>
                    <a:pt x="2098" y="335"/>
                    <a:pt x="2141" y="335"/>
                    <a:pt x="2170" y="335"/>
                  </a:cubicBezTo>
                  <a:close/>
                  <a:moveTo>
                    <a:pt x="2345" y="409"/>
                  </a:moveTo>
                  <a:lnTo>
                    <a:pt x="2345" y="422"/>
                  </a:lnTo>
                  <a:lnTo>
                    <a:pt x="2345" y="438"/>
                  </a:lnTo>
                  <a:cubicBezTo>
                    <a:pt x="2331" y="438"/>
                    <a:pt x="2331" y="422"/>
                    <a:pt x="2331" y="409"/>
                  </a:cubicBezTo>
                  <a:lnTo>
                    <a:pt x="2331" y="409"/>
                  </a:lnTo>
                  <a:lnTo>
                    <a:pt x="2345" y="422"/>
                  </a:lnTo>
                  <a:cubicBezTo>
                    <a:pt x="2345" y="422"/>
                    <a:pt x="2345" y="409"/>
                    <a:pt x="2331" y="409"/>
                  </a:cubicBezTo>
                  <a:close/>
                  <a:moveTo>
                    <a:pt x="2695" y="277"/>
                  </a:moveTo>
                  <a:lnTo>
                    <a:pt x="2782" y="422"/>
                  </a:lnTo>
                  <a:cubicBezTo>
                    <a:pt x="2753" y="452"/>
                    <a:pt x="2724" y="481"/>
                    <a:pt x="2724" y="510"/>
                  </a:cubicBezTo>
                  <a:cubicBezTo>
                    <a:pt x="2666" y="525"/>
                    <a:pt x="2607" y="539"/>
                    <a:pt x="2549" y="568"/>
                  </a:cubicBezTo>
                  <a:cubicBezTo>
                    <a:pt x="2549" y="554"/>
                    <a:pt x="2535" y="554"/>
                    <a:pt x="2535" y="539"/>
                  </a:cubicBezTo>
                  <a:lnTo>
                    <a:pt x="2535" y="510"/>
                  </a:lnTo>
                  <a:cubicBezTo>
                    <a:pt x="2607" y="438"/>
                    <a:pt x="2666" y="364"/>
                    <a:pt x="2695" y="277"/>
                  </a:cubicBezTo>
                  <a:close/>
                  <a:moveTo>
                    <a:pt x="2753" y="671"/>
                  </a:moveTo>
                  <a:lnTo>
                    <a:pt x="2753" y="685"/>
                  </a:lnTo>
                  <a:lnTo>
                    <a:pt x="2739" y="685"/>
                  </a:lnTo>
                  <a:lnTo>
                    <a:pt x="2753" y="671"/>
                  </a:lnTo>
                  <a:close/>
                  <a:moveTo>
                    <a:pt x="1749" y="685"/>
                  </a:moveTo>
                  <a:lnTo>
                    <a:pt x="1749" y="714"/>
                  </a:lnTo>
                  <a:cubicBezTo>
                    <a:pt x="1733" y="714"/>
                    <a:pt x="1719" y="729"/>
                    <a:pt x="1719" y="729"/>
                  </a:cubicBezTo>
                  <a:cubicBezTo>
                    <a:pt x="1719" y="729"/>
                    <a:pt x="1719" y="714"/>
                    <a:pt x="1704" y="714"/>
                  </a:cubicBezTo>
                  <a:cubicBezTo>
                    <a:pt x="1719" y="700"/>
                    <a:pt x="1733" y="700"/>
                    <a:pt x="1749" y="685"/>
                  </a:cubicBezTo>
                  <a:close/>
                  <a:moveTo>
                    <a:pt x="1661" y="729"/>
                  </a:moveTo>
                  <a:lnTo>
                    <a:pt x="1675" y="743"/>
                  </a:lnTo>
                  <a:lnTo>
                    <a:pt x="1675" y="758"/>
                  </a:lnTo>
                  <a:lnTo>
                    <a:pt x="1661" y="758"/>
                  </a:lnTo>
                  <a:cubicBezTo>
                    <a:pt x="1646" y="758"/>
                    <a:pt x="1661" y="743"/>
                    <a:pt x="1661" y="729"/>
                  </a:cubicBezTo>
                  <a:close/>
                  <a:moveTo>
                    <a:pt x="2724" y="758"/>
                  </a:moveTo>
                  <a:cubicBezTo>
                    <a:pt x="2710" y="758"/>
                    <a:pt x="2710" y="758"/>
                    <a:pt x="2710" y="772"/>
                  </a:cubicBezTo>
                  <a:lnTo>
                    <a:pt x="2710" y="758"/>
                  </a:lnTo>
                  <a:close/>
                  <a:moveTo>
                    <a:pt x="2768" y="714"/>
                  </a:moveTo>
                  <a:lnTo>
                    <a:pt x="2826" y="787"/>
                  </a:lnTo>
                  <a:lnTo>
                    <a:pt x="2753" y="860"/>
                  </a:lnTo>
                  <a:cubicBezTo>
                    <a:pt x="2753" y="830"/>
                    <a:pt x="2739" y="816"/>
                    <a:pt x="2724" y="787"/>
                  </a:cubicBezTo>
                  <a:cubicBezTo>
                    <a:pt x="2724" y="787"/>
                    <a:pt x="2739" y="772"/>
                    <a:pt x="2739" y="758"/>
                  </a:cubicBezTo>
                  <a:cubicBezTo>
                    <a:pt x="2753" y="758"/>
                    <a:pt x="2753" y="743"/>
                    <a:pt x="2768" y="743"/>
                  </a:cubicBezTo>
                  <a:lnTo>
                    <a:pt x="2753" y="729"/>
                  </a:lnTo>
                  <a:cubicBezTo>
                    <a:pt x="2739" y="743"/>
                    <a:pt x="2710" y="743"/>
                    <a:pt x="2695" y="743"/>
                  </a:cubicBezTo>
                  <a:cubicBezTo>
                    <a:pt x="2710" y="729"/>
                    <a:pt x="2739" y="714"/>
                    <a:pt x="2768" y="714"/>
                  </a:cubicBezTo>
                  <a:close/>
                  <a:moveTo>
                    <a:pt x="1238" y="976"/>
                  </a:moveTo>
                  <a:cubicBezTo>
                    <a:pt x="1238" y="991"/>
                    <a:pt x="1224" y="1005"/>
                    <a:pt x="1209" y="1020"/>
                  </a:cubicBezTo>
                  <a:cubicBezTo>
                    <a:pt x="1209" y="1020"/>
                    <a:pt x="1195" y="1020"/>
                    <a:pt x="1195" y="1005"/>
                  </a:cubicBezTo>
                  <a:cubicBezTo>
                    <a:pt x="1195" y="991"/>
                    <a:pt x="1224" y="976"/>
                    <a:pt x="1238" y="976"/>
                  </a:cubicBezTo>
                  <a:close/>
                  <a:moveTo>
                    <a:pt x="2826" y="597"/>
                  </a:moveTo>
                  <a:lnTo>
                    <a:pt x="3044" y="976"/>
                  </a:lnTo>
                  <a:cubicBezTo>
                    <a:pt x="3030" y="1020"/>
                    <a:pt x="3015" y="1063"/>
                    <a:pt x="3030" y="1063"/>
                  </a:cubicBezTo>
                  <a:cubicBezTo>
                    <a:pt x="2972" y="1079"/>
                    <a:pt x="2943" y="1108"/>
                    <a:pt x="2899" y="1108"/>
                  </a:cubicBezTo>
                  <a:lnTo>
                    <a:pt x="2914" y="1020"/>
                  </a:lnTo>
                  <a:lnTo>
                    <a:pt x="2957" y="1034"/>
                  </a:lnTo>
                  <a:lnTo>
                    <a:pt x="2957" y="962"/>
                  </a:lnTo>
                  <a:cubicBezTo>
                    <a:pt x="2928" y="976"/>
                    <a:pt x="2885" y="991"/>
                    <a:pt x="2840" y="1005"/>
                  </a:cubicBezTo>
                  <a:cubicBezTo>
                    <a:pt x="2840" y="991"/>
                    <a:pt x="2826" y="976"/>
                    <a:pt x="2811" y="962"/>
                  </a:cubicBezTo>
                  <a:cubicBezTo>
                    <a:pt x="2840" y="933"/>
                    <a:pt x="2870" y="889"/>
                    <a:pt x="2885" y="846"/>
                  </a:cubicBezTo>
                  <a:lnTo>
                    <a:pt x="2856" y="801"/>
                  </a:lnTo>
                  <a:lnTo>
                    <a:pt x="2797" y="700"/>
                  </a:lnTo>
                  <a:lnTo>
                    <a:pt x="2840" y="700"/>
                  </a:lnTo>
                  <a:lnTo>
                    <a:pt x="2782" y="685"/>
                  </a:lnTo>
                  <a:lnTo>
                    <a:pt x="2768" y="656"/>
                  </a:lnTo>
                  <a:lnTo>
                    <a:pt x="2826" y="597"/>
                  </a:lnTo>
                  <a:close/>
                  <a:moveTo>
                    <a:pt x="2840" y="525"/>
                  </a:moveTo>
                  <a:lnTo>
                    <a:pt x="3219" y="1122"/>
                  </a:lnTo>
                  <a:cubicBezTo>
                    <a:pt x="3205" y="1137"/>
                    <a:pt x="3205" y="1151"/>
                    <a:pt x="3190" y="1166"/>
                  </a:cubicBezTo>
                  <a:cubicBezTo>
                    <a:pt x="3190" y="1157"/>
                    <a:pt x="3185" y="1142"/>
                    <a:pt x="3174" y="1142"/>
                  </a:cubicBezTo>
                  <a:cubicBezTo>
                    <a:pt x="3168" y="1142"/>
                    <a:pt x="3158" y="1149"/>
                    <a:pt x="3147" y="1166"/>
                  </a:cubicBezTo>
                  <a:lnTo>
                    <a:pt x="3132" y="1166"/>
                  </a:lnTo>
                  <a:cubicBezTo>
                    <a:pt x="3161" y="1151"/>
                    <a:pt x="3176" y="1122"/>
                    <a:pt x="3176" y="1093"/>
                  </a:cubicBezTo>
                  <a:lnTo>
                    <a:pt x="2840" y="525"/>
                  </a:lnTo>
                  <a:close/>
                  <a:moveTo>
                    <a:pt x="2957" y="1108"/>
                  </a:moveTo>
                  <a:cubicBezTo>
                    <a:pt x="2957" y="1127"/>
                    <a:pt x="2973" y="1130"/>
                    <a:pt x="2992" y="1130"/>
                  </a:cubicBezTo>
                  <a:cubicBezTo>
                    <a:pt x="3002" y="1130"/>
                    <a:pt x="3012" y="1130"/>
                    <a:pt x="3021" y="1130"/>
                  </a:cubicBezTo>
                  <a:cubicBezTo>
                    <a:pt x="3048" y="1130"/>
                    <a:pt x="3067" y="1137"/>
                    <a:pt x="3030" y="1195"/>
                  </a:cubicBezTo>
                  <a:lnTo>
                    <a:pt x="3015" y="1195"/>
                  </a:lnTo>
                  <a:cubicBezTo>
                    <a:pt x="3023" y="1173"/>
                    <a:pt x="3012" y="1169"/>
                    <a:pt x="2996" y="1169"/>
                  </a:cubicBezTo>
                  <a:cubicBezTo>
                    <a:pt x="2987" y="1169"/>
                    <a:pt x="2977" y="1170"/>
                    <a:pt x="2968" y="1170"/>
                  </a:cubicBezTo>
                  <a:cubicBezTo>
                    <a:pt x="2959" y="1170"/>
                    <a:pt x="2950" y="1169"/>
                    <a:pt x="2943" y="1166"/>
                  </a:cubicBezTo>
                  <a:cubicBezTo>
                    <a:pt x="2943" y="1180"/>
                    <a:pt x="2928" y="1180"/>
                    <a:pt x="2928" y="1180"/>
                  </a:cubicBezTo>
                  <a:lnTo>
                    <a:pt x="2914" y="1166"/>
                  </a:lnTo>
                  <a:lnTo>
                    <a:pt x="2928" y="1166"/>
                  </a:lnTo>
                  <a:lnTo>
                    <a:pt x="2928" y="1151"/>
                  </a:lnTo>
                  <a:lnTo>
                    <a:pt x="2928" y="1137"/>
                  </a:lnTo>
                  <a:lnTo>
                    <a:pt x="2957" y="1108"/>
                  </a:lnTo>
                  <a:close/>
                  <a:moveTo>
                    <a:pt x="2899" y="1180"/>
                  </a:moveTo>
                  <a:cubicBezTo>
                    <a:pt x="2914" y="1180"/>
                    <a:pt x="2914" y="1195"/>
                    <a:pt x="2914" y="1195"/>
                  </a:cubicBezTo>
                  <a:lnTo>
                    <a:pt x="2914" y="1224"/>
                  </a:lnTo>
                  <a:lnTo>
                    <a:pt x="2885" y="1224"/>
                  </a:lnTo>
                  <a:cubicBezTo>
                    <a:pt x="2885" y="1209"/>
                    <a:pt x="2899" y="1195"/>
                    <a:pt x="2899" y="1180"/>
                  </a:cubicBezTo>
                  <a:close/>
                  <a:moveTo>
                    <a:pt x="2826" y="1209"/>
                  </a:moveTo>
                  <a:cubicBezTo>
                    <a:pt x="2826" y="1224"/>
                    <a:pt x="2811" y="1238"/>
                    <a:pt x="2811" y="1238"/>
                  </a:cubicBezTo>
                  <a:cubicBezTo>
                    <a:pt x="2811" y="1238"/>
                    <a:pt x="2811" y="1224"/>
                    <a:pt x="2826" y="1209"/>
                  </a:cubicBezTo>
                  <a:close/>
                  <a:moveTo>
                    <a:pt x="3176" y="1195"/>
                  </a:moveTo>
                  <a:cubicBezTo>
                    <a:pt x="3161" y="1224"/>
                    <a:pt x="3147" y="1238"/>
                    <a:pt x="3132" y="1238"/>
                  </a:cubicBezTo>
                  <a:lnTo>
                    <a:pt x="3176" y="1195"/>
                  </a:lnTo>
                  <a:close/>
                  <a:moveTo>
                    <a:pt x="3074" y="1253"/>
                  </a:moveTo>
                  <a:lnTo>
                    <a:pt x="3074" y="1253"/>
                  </a:lnTo>
                  <a:cubicBezTo>
                    <a:pt x="3060" y="1297"/>
                    <a:pt x="3044" y="1341"/>
                    <a:pt x="3015" y="1355"/>
                  </a:cubicBezTo>
                  <a:lnTo>
                    <a:pt x="3030" y="1341"/>
                  </a:lnTo>
                  <a:cubicBezTo>
                    <a:pt x="3015" y="1341"/>
                    <a:pt x="3001" y="1355"/>
                    <a:pt x="2986" y="1355"/>
                  </a:cubicBezTo>
                  <a:cubicBezTo>
                    <a:pt x="3015" y="1326"/>
                    <a:pt x="3044" y="1283"/>
                    <a:pt x="3074" y="1253"/>
                  </a:cubicBezTo>
                  <a:close/>
                  <a:moveTo>
                    <a:pt x="2856" y="1370"/>
                  </a:moveTo>
                  <a:cubicBezTo>
                    <a:pt x="2856" y="1378"/>
                    <a:pt x="2861" y="1382"/>
                    <a:pt x="2868" y="1383"/>
                  </a:cubicBezTo>
                  <a:lnTo>
                    <a:pt x="2868" y="1383"/>
                  </a:lnTo>
                  <a:cubicBezTo>
                    <a:pt x="2868" y="1379"/>
                    <a:pt x="2865" y="1374"/>
                    <a:pt x="2856" y="1370"/>
                  </a:cubicBezTo>
                  <a:close/>
                  <a:moveTo>
                    <a:pt x="2856" y="1341"/>
                  </a:moveTo>
                  <a:cubicBezTo>
                    <a:pt x="2870" y="1355"/>
                    <a:pt x="2885" y="1370"/>
                    <a:pt x="2885" y="1384"/>
                  </a:cubicBezTo>
                  <a:cubicBezTo>
                    <a:pt x="2879" y="1384"/>
                    <a:pt x="2873" y="1384"/>
                    <a:pt x="2868" y="1383"/>
                  </a:cubicBezTo>
                  <a:lnTo>
                    <a:pt x="2868" y="1383"/>
                  </a:lnTo>
                  <a:cubicBezTo>
                    <a:pt x="2868" y="1393"/>
                    <a:pt x="2851" y="1403"/>
                    <a:pt x="2840" y="1413"/>
                  </a:cubicBezTo>
                  <a:cubicBezTo>
                    <a:pt x="2840" y="1399"/>
                    <a:pt x="2840" y="1370"/>
                    <a:pt x="2856" y="1341"/>
                  </a:cubicBezTo>
                  <a:close/>
                  <a:moveTo>
                    <a:pt x="2943" y="1341"/>
                  </a:moveTo>
                  <a:cubicBezTo>
                    <a:pt x="2943" y="1355"/>
                    <a:pt x="2957" y="1370"/>
                    <a:pt x="2957" y="1384"/>
                  </a:cubicBezTo>
                  <a:lnTo>
                    <a:pt x="2921" y="1421"/>
                  </a:lnTo>
                  <a:lnTo>
                    <a:pt x="2921" y="1421"/>
                  </a:lnTo>
                  <a:cubicBezTo>
                    <a:pt x="2914" y="1413"/>
                    <a:pt x="2914" y="1410"/>
                    <a:pt x="2914" y="1399"/>
                  </a:cubicBezTo>
                  <a:cubicBezTo>
                    <a:pt x="2937" y="1387"/>
                    <a:pt x="2951" y="1366"/>
                    <a:pt x="2925" y="1366"/>
                  </a:cubicBezTo>
                  <a:cubicBezTo>
                    <a:pt x="2919" y="1366"/>
                    <a:pt x="2910" y="1367"/>
                    <a:pt x="2899" y="1370"/>
                  </a:cubicBezTo>
                  <a:cubicBezTo>
                    <a:pt x="2914" y="1355"/>
                    <a:pt x="2928" y="1355"/>
                    <a:pt x="2943" y="1341"/>
                  </a:cubicBezTo>
                  <a:close/>
                  <a:moveTo>
                    <a:pt x="2856" y="1428"/>
                  </a:moveTo>
                  <a:lnTo>
                    <a:pt x="2856" y="1442"/>
                  </a:lnTo>
                  <a:cubicBezTo>
                    <a:pt x="2856" y="1442"/>
                    <a:pt x="2840" y="1442"/>
                    <a:pt x="2840" y="1428"/>
                  </a:cubicBezTo>
                  <a:close/>
                  <a:moveTo>
                    <a:pt x="2882" y="1451"/>
                  </a:moveTo>
                  <a:cubicBezTo>
                    <a:pt x="2884" y="1451"/>
                    <a:pt x="2885" y="1453"/>
                    <a:pt x="2885" y="1457"/>
                  </a:cubicBezTo>
                  <a:cubicBezTo>
                    <a:pt x="2885" y="1457"/>
                    <a:pt x="2899" y="1457"/>
                    <a:pt x="2899" y="1471"/>
                  </a:cubicBezTo>
                  <a:lnTo>
                    <a:pt x="2885" y="1486"/>
                  </a:lnTo>
                  <a:lnTo>
                    <a:pt x="2870" y="1486"/>
                  </a:lnTo>
                  <a:cubicBezTo>
                    <a:pt x="2870" y="1465"/>
                    <a:pt x="2878" y="1451"/>
                    <a:pt x="2882" y="1451"/>
                  </a:cubicBezTo>
                  <a:close/>
                  <a:moveTo>
                    <a:pt x="2768" y="1428"/>
                  </a:moveTo>
                  <a:lnTo>
                    <a:pt x="2782" y="1442"/>
                  </a:lnTo>
                  <a:lnTo>
                    <a:pt x="2782" y="1457"/>
                  </a:lnTo>
                  <a:lnTo>
                    <a:pt x="2782" y="1486"/>
                  </a:lnTo>
                  <a:lnTo>
                    <a:pt x="2753" y="1500"/>
                  </a:lnTo>
                  <a:cubicBezTo>
                    <a:pt x="2753" y="1500"/>
                    <a:pt x="2739" y="1500"/>
                    <a:pt x="2724" y="1516"/>
                  </a:cubicBezTo>
                  <a:lnTo>
                    <a:pt x="2768" y="1428"/>
                  </a:lnTo>
                  <a:close/>
                  <a:moveTo>
                    <a:pt x="422" y="1545"/>
                  </a:moveTo>
                  <a:lnTo>
                    <a:pt x="422" y="1559"/>
                  </a:lnTo>
                  <a:cubicBezTo>
                    <a:pt x="408" y="1559"/>
                    <a:pt x="393" y="1545"/>
                    <a:pt x="393" y="1545"/>
                  </a:cubicBezTo>
                  <a:close/>
                  <a:moveTo>
                    <a:pt x="685" y="1530"/>
                  </a:moveTo>
                  <a:cubicBezTo>
                    <a:pt x="685" y="1545"/>
                    <a:pt x="700" y="1559"/>
                    <a:pt x="700" y="1559"/>
                  </a:cubicBezTo>
                  <a:lnTo>
                    <a:pt x="700" y="1574"/>
                  </a:lnTo>
                  <a:cubicBezTo>
                    <a:pt x="685" y="1559"/>
                    <a:pt x="685" y="1545"/>
                    <a:pt x="671" y="1545"/>
                  </a:cubicBezTo>
                  <a:cubicBezTo>
                    <a:pt x="685" y="1545"/>
                    <a:pt x="685" y="1530"/>
                    <a:pt x="685" y="1530"/>
                  </a:cubicBezTo>
                  <a:close/>
                  <a:moveTo>
                    <a:pt x="2753" y="1559"/>
                  </a:moveTo>
                  <a:lnTo>
                    <a:pt x="2768" y="1603"/>
                  </a:lnTo>
                  <a:cubicBezTo>
                    <a:pt x="2758" y="1610"/>
                    <a:pt x="2750" y="1613"/>
                    <a:pt x="2745" y="1613"/>
                  </a:cubicBezTo>
                  <a:cubicBezTo>
                    <a:pt x="2729" y="1613"/>
                    <a:pt x="2735" y="1585"/>
                    <a:pt x="2724" y="1574"/>
                  </a:cubicBezTo>
                  <a:cubicBezTo>
                    <a:pt x="2739" y="1574"/>
                    <a:pt x="2739" y="1559"/>
                    <a:pt x="2753" y="1559"/>
                  </a:cubicBezTo>
                  <a:close/>
                  <a:moveTo>
                    <a:pt x="2666" y="1617"/>
                  </a:moveTo>
                  <a:cubicBezTo>
                    <a:pt x="2666" y="1632"/>
                    <a:pt x="2652" y="1632"/>
                    <a:pt x="2637" y="1646"/>
                  </a:cubicBezTo>
                  <a:cubicBezTo>
                    <a:pt x="2652" y="1632"/>
                    <a:pt x="2652" y="1617"/>
                    <a:pt x="2666" y="1617"/>
                  </a:cubicBezTo>
                  <a:close/>
                  <a:moveTo>
                    <a:pt x="117" y="1720"/>
                  </a:moveTo>
                  <a:cubicBezTo>
                    <a:pt x="131" y="1734"/>
                    <a:pt x="131" y="1763"/>
                    <a:pt x="146" y="1792"/>
                  </a:cubicBezTo>
                  <a:cubicBezTo>
                    <a:pt x="131" y="1807"/>
                    <a:pt x="131" y="1821"/>
                    <a:pt x="117" y="1850"/>
                  </a:cubicBezTo>
                  <a:cubicBezTo>
                    <a:pt x="88" y="1836"/>
                    <a:pt x="102" y="1763"/>
                    <a:pt x="117" y="1720"/>
                  </a:cubicBezTo>
                  <a:close/>
                  <a:moveTo>
                    <a:pt x="1675" y="1865"/>
                  </a:moveTo>
                  <a:cubicBezTo>
                    <a:pt x="1675" y="1865"/>
                    <a:pt x="1690" y="1865"/>
                    <a:pt x="1690" y="1879"/>
                  </a:cubicBezTo>
                  <a:cubicBezTo>
                    <a:pt x="1675" y="1879"/>
                    <a:pt x="1661" y="1894"/>
                    <a:pt x="1646" y="1894"/>
                  </a:cubicBezTo>
                  <a:cubicBezTo>
                    <a:pt x="1646" y="1894"/>
                    <a:pt x="1646" y="1879"/>
                    <a:pt x="1661" y="1879"/>
                  </a:cubicBezTo>
                  <a:cubicBezTo>
                    <a:pt x="1661" y="1865"/>
                    <a:pt x="1675" y="1865"/>
                    <a:pt x="1675" y="1865"/>
                  </a:cubicBezTo>
                  <a:close/>
                  <a:moveTo>
                    <a:pt x="1128" y="1845"/>
                  </a:moveTo>
                  <a:cubicBezTo>
                    <a:pt x="1144" y="1845"/>
                    <a:pt x="1155" y="1858"/>
                    <a:pt x="1166" y="1879"/>
                  </a:cubicBezTo>
                  <a:cubicBezTo>
                    <a:pt x="1166" y="1879"/>
                    <a:pt x="1151" y="1894"/>
                    <a:pt x="1151" y="1908"/>
                  </a:cubicBezTo>
                  <a:cubicBezTo>
                    <a:pt x="1151" y="1894"/>
                    <a:pt x="1151" y="1894"/>
                    <a:pt x="1137" y="1894"/>
                  </a:cubicBezTo>
                  <a:lnTo>
                    <a:pt x="1122" y="1908"/>
                  </a:lnTo>
                  <a:cubicBezTo>
                    <a:pt x="1108" y="1908"/>
                    <a:pt x="1108" y="1894"/>
                    <a:pt x="1122" y="1894"/>
                  </a:cubicBezTo>
                  <a:lnTo>
                    <a:pt x="1063" y="1894"/>
                  </a:lnTo>
                  <a:cubicBezTo>
                    <a:pt x="1078" y="1879"/>
                    <a:pt x="1092" y="1879"/>
                    <a:pt x="1092" y="1865"/>
                  </a:cubicBezTo>
                  <a:cubicBezTo>
                    <a:pt x="1092" y="1850"/>
                    <a:pt x="1108" y="1850"/>
                    <a:pt x="1108" y="1850"/>
                  </a:cubicBezTo>
                  <a:cubicBezTo>
                    <a:pt x="1115" y="1846"/>
                    <a:pt x="1122" y="1845"/>
                    <a:pt x="1128" y="1845"/>
                  </a:cubicBezTo>
                  <a:close/>
                  <a:moveTo>
                    <a:pt x="801" y="1953"/>
                  </a:moveTo>
                  <a:cubicBezTo>
                    <a:pt x="801" y="1967"/>
                    <a:pt x="787" y="1967"/>
                    <a:pt x="787" y="1967"/>
                  </a:cubicBezTo>
                  <a:cubicBezTo>
                    <a:pt x="787" y="1953"/>
                    <a:pt x="772" y="1953"/>
                    <a:pt x="772" y="1953"/>
                  </a:cubicBezTo>
                  <a:close/>
                  <a:moveTo>
                    <a:pt x="758" y="1953"/>
                  </a:moveTo>
                  <a:lnTo>
                    <a:pt x="758" y="1967"/>
                  </a:lnTo>
                  <a:cubicBezTo>
                    <a:pt x="758" y="1982"/>
                    <a:pt x="758" y="1982"/>
                    <a:pt x="772" y="1982"/>
                  </a:cubicBezTo>
                  <a:lnTo>
                    <a:pt x="758" y="1982"/>
                  </a:lnTo>
                  <a:cubicBezTo>
                    <a:pt x="758" y="1982"/>
                    <a:pt x="758" y="1967"/>
                    <a:pt x="743" y="1953"/>
                  </a:cubicBezTo>
                  <a:close/>
                  <a:moveTo>
                    <a:pt x="830" y="1996"/>
                  </a:moveTo>
                  <a:lnTo>
                    <a:pt x="830" y="2011"/>
                  </a:lnTo>
                  <a:lnTo>
                    <a:pt x="845" y="2054"/>
                  </a:lnTo>
                  <a:lnTo>
                    <a:pt x="816" y="2011"/>
                  </a:lnTo>
                  <a:lnTo>
                    <a:pt x="830" y="1996"/>
                  </a:lnTo>
                  <a:close/>
                  <a:moveTo>
                    <a:pt x="1005" y="2040"/>
                  </a:moveTo>
                  <a:lnTo>
                    <a:pt x="1020" y="2054"/>
                  </a:lnTo>
                  <a:lnTo>
                    <a:pt x="1005" y="2054"/>
                  </a:lnTo>
                  <a:lnTo>
                    <a:pt x="1005" y="2040"/>
                  </a:lnTo>
                  <a:close/>
                  <a:moveTo>
                    <a:pt x="1617" y="2040"/>
                  </a:moveTo>
                  <a:cubicBezTo>
                    <a:pt x="1603" y="2054"/>
                    <a:pt x="1574" y="2054"/>
                    <a:pt x="1559" y="2054"/>
                  </a:cubicBezTo>
                  <a:cubicBezTo>
                    <a:pt x="1574" y="2040"/>
                    <a:pt x="1603" y="2040"/>
                    <a:pt x="1617" y="2040"/>
                  </a:cubicBezTo>
                  <a:close/>
                  <a:moveTo>
                    <a:pt x="685" y="1996"/>
                  </a:moveTo>
                  <a:lnTo>
                    <a:pt x="685" y="1996"/>
                  </a:lnTo>
                  <a:cubicBezTo>
                    <a:pt x="671" y="2025"/>
                    <a:pt x="671" y="2040"/>
                    <a:pt x="641" y="2069"/>
                  </a:cubicBezTo>
                  <a:lnTo>
                    <a:pt x="626" y="2054"/>
                  </a:lnTo>
                  <a:cubicBezTo>
                    <a:pt x="612" y="2040"/>
                    <a:pt x="612" y="2040"/>
                    <a:pt x="612" y="2025"/>
                  </a:cubicBezTo>
                  <a:lnTo>
                    <a:pt x="626" y="2025"/>
                  </a:lnTo>
                  <a:lnTo>
                    <a:pt x="626" y="2040"/>
                  </a:lnTo>
                  <a:lnTo>
                    <a:pt x="685" y="1996"/>
                  </a:lnTo>
                  <a:close/>
                  <a:moveTo>
                    <a:pt x="1603" y="2054"/>
                  </a:moveTo>
                  <a:lnTo>
                    <a:pt x="1617" y="2069"/>
                  </a:lnTo>
                  <a:lnTo>
                    <a:pt x="1588" y="2069"/>
                  </a:lnTo>
                  <a:lnTo>
                    <a:pt x="1603" y="2054"/>
                  </a:lnTo>
                  <a:close/>
                  <a:moveTo>
                    <a:pt x="1675" y="2025"/>
                  </a:moveTo>
                  <a:lnTo>
                    <a:pt x="1675" y="2054"/>
                  </a:lnTo>
                  <a:cubicBezTo>
                    <a:pt x="1661" y="2069"/>
                    <a:pt x="1632" y="2069"/>
                    <a:pt x="1617" y="2069"/>
                  </a:cubicBezTo>
                  <a:lnTo>
                    <a:pt x="1646" y="2025"/>
                  </a:lnTo>
                  <a:close/>
                  <a:moveTo>
                    <a:pt x="772" y="2025"/>
                  </a:moveTo>
                  <a:lnTo>
                    <a:pt x="787" y="2040"/>
                  </a:lnTo>
                  <a:cubicBezTo>
                    <a:pt x="787" y="2054"/>
                    <a:pt x="801" y="2069"/>
                    <a:pt x="801" y="2083"/>
                  </a:cubicBezTo>
                  <a:lnTo>
                    <a:pt x="787" y="2069"/>
                  </a:lnTo>
                  <a:cubicBezTo>
                    <a:pt x="787" y="2054"/>
                    <a:pt x="787" y="2040"/>
                    <a:pt x="772" y="2025"/>
                  </a:cubicBezTo>
                  <a:close/>
                  <a:moveTo>
                    <a:pt x="758" y="2040"/>
                  </a:moveTo>
                  <a:cubicBezTo>
                    <a:pt x="772" y="2054"/>
                    <a:pt x="772" y="2069"/>
                    <a:pt x="787" y="2098"/>
                  </a:cubicBezTo>
                  <a:lnTo>
                    <a:pt x="772" y="2098"/>
                  </a:lnTo>
                  <a:cubicBezTo>
                    <a:pt x="758" y="2083"/>
                    <a:pt x="758" y="2069"/>
                    <a:pt x="743" y="2040"/>
                  </a:cubicBezTo>
                  <a:close/>
                  <a:moveTo>
                    <a:pt x="859" y="2054"/>
                  </a:moveTo>
                  <a:lnTo>
                    <a:pt x="888" y="2098"/>
                  </a:lnTo>
                  <a:cubicBezTo>
                    <a:pt x="874" y="2098"/>
                    <a:pt x="859" y="2083"/>
                    <a:pt x="859" y="2054"/>
                  </a:cubicBezTo>
                  <a:close/>
                  <a:moveTo>
                    <a:pt x="729" y="2054"/>
                  </a:moveTo>
                  <a:lnTo>
                    <a:pt x="729" y="2054"/>
                  </a:lnTo>
                  <a:cubicBezTo>
                    <a:pt x="743" y="2069"/>
                    <a:pt x="743" y="2098"/>
                    <a:pt x="758" y="2112"/>
                  </a:cubicBezTo>
                  <a:lnTo>
                    <a:pt x="743" y="2112"/>
                  </a:lnTo>
                  <a:cubicBezTo>
                    <a:pt x="743" y="2098"/>
                    <a:pt x="729" y="2069"/>
                    <a:pt x="729" y="2054"/>
                  </a:cubicBezTo>
                  <a:close/>
                  <a:moveTo>
                    <a:pt x="1603" y="2098"/>
                  </a:moveTo>
                  <a:cubicBezTo>
                    <a:pt x="1588" y="2098"/>
                    <a:pt x="1574" y="2112"/>
                    <a:pt x="1559" y="2112"/>
                  </a:cubicBezTo>
                  <a:cubicBezTo>
                    <a:pt x="1574" y="2098"/>
                    <a:pt x="1588" y="2098"/>
                    <a:pt x="1603" y="2098"/>
                  </a:cubicBezTo>
                  <a:close/>
                  <a:moveTo>
                    <a:pt x="1792" y="2127"/>
                  </a:moveTo>
                  <a:lnTo>
                    <a:pt x="1778" y="2141"/>
                  </a:lnTo>
                  <a:cubicBezTo>
                    <a:pt x="1778" y="2127"/>
                    <a:pt x="1792" y="2127"/>
                    <a:pt x="1792" y="2127"/>
                  </a:cubicBezTo>
                  <a:close/>
                  <a:moveTo>
                    <a:pt x="1471" y="2141"/>
                  </a:moveTo>
                  <a:cubicBezTo>
                    <a:pt x="1471" y="2141"/>
                    <a:pt x="1457" y="2141"/>
                    <a:pt x="1457" y="2157"/>
                  </a:cubicBezTo>
                  <a:lnTo>
                    <a:pt x="1457" y="2141"/>
                  </a:lnTo>
                  <a:close/>
                  <a:moveTo>
                    <a:pt x="918" y="2157"/>
                  </a:moveTo>
                  <a:lnTo>
                    <a:pt x="933" y="2171"/>
                  </a:lnTo>
                  <a:lnTo>
                    <a:pt x="933" y="2186"/>
                  </a:lnTo>
                  <a:lnTo>
                    <a:pt x="904" y="2157"/>
                  </a:lnTo>
                  <a:close/>
                  <a:moveTo>
                    <a:pt x="1733" y="2083"/>
                  </a:moveTo>
                  <a:cubicBezTo>
                    <a:pt x="1792" y="2127"/>
                    <a:pt x="1704" y="2127"/>
                    <a:pt x="1733" y="2141"/>
                  </a:cubicBezTo>
                  <a:cubicBezTo>
                    <a:pt x="1749" y="2127"/>
                    <a:pt x="1762" y="2127"/>
                    <a:pt x="1762" y="2112"/>
                  </a:cubicBezTo>
                  <a:lnTo>
                    <a:pt x="1762" y="2112"/>
                  </a:lnTo>
                  <a:cubicBezTo>
                    <a:pt x="1762" y="2127"/>
                    <a:pt x="1762" y="2127"/>
                    <a:pt x="1749" y="2141"/>
                  </a:cubicBezTo>
                  <a:lnTo>
                    <a:pt x="1733" y="2141"/>
                  </a:lnTo>
                  <a:lnTo>
                    <a:pt x="1719" y="2157"/>
                  </a:lnTo>
                  <a:cubicBezTo>
                    <a:pt x="1719" y="2141"/>
                    <a:pt x="1719" y="2127"/>
                    <a:pt x="1704" y="2127"/>
                  </a:cubicBezTo>
                  <a:cubicBezTo>
                    <a:pt x="1675" y="2141"/>
                    <a:pt x="1675" y="2157"/>
                    <a:pt x="1675" y="2171"/>
                  </a:cubicBezTo>
                  <a:cubicBezTo>
                    <a:pt x="1661" y="2171"/>
                    <a:pt x="1646" y="2186"/>
                    <a:pt x="1632" y="2186"/>
                  </a:cubicBezTo>
                  <a:cubicBezTo>
                    <a:pt x="1646" y="2171"/>
                    <a:pt x="1646" y="2157"/>
                    <a:pt x="1646" y="2157"/>
                  </a:cubicBezTo>
                  <a:lnTo>
                    <a:pt x="1646" y="2157"/>
                  </a:lnTo>
                  <a:lnTo>
                    <a:pt x="1588" y="2200"/>
                  </a:lnTo>
                  <a:lnTo>
                    <a:pt x="1574" y="2200"/>
                  </a:lnTo>
                  <a:cubicBezTo>
                    <a:pt x="1574" y="2171"/>
                    <a:pt x="1588" y="2141"/>
                    <a:pt x="1617" y="2127"/>
                  </a:cubicBezTo>
                  <a:cubicBezTo>
                    <a:pt x="1632" y="2127"/>
                    <a:pt x="1646" y="2112"/>
                    <a:pt x="1661" y="2098"/>
                  </a:cubicBezTo>
                  <a:lnTo>
                    <a:pt x="1675" y="2112"/>
                  </a:lnTo>
                  <a:cubicBezTo>
                    <a:pt x="1704" y="2098"/>
                    <a:pt x="1704" y="2098"/>
                    <a:pt x="1719" y="2083"/>
                  </a:cubicBezTo>
                  <a:close/>
                  <a:moveTo>
                    <a:pt x="729" y="1967"/>
                  </a:moveTo>
                  <a:cubicBezTo>
                    <a:pt x="743" y="1982"/>
                    <a:pt x="743" y="1982"/>
                    <a:pt x="743" y="1996"/>
                  </a:cubicBezTo>
                  <a:lnTo>
                    <a:pt x="729" y="1982"/>
                  </a:lnTo>
                  <a:lnTo>
                    <a:pt x="714" y="1996"/>
                  </a:lnTo>
                  <a:lnTo>
                    <a:pt x="714" y="2011"/>
                  </a:lnTo>
                  <a:lnTo>
                    <a:pt x="714" y="2025"/>
                  </a:lnTo>
                  <a:cubicBezTo>
                    <a:pt x="714" y="2011"/>
                    <a:pt x="714" y="2011"/>
                    <a:pt x="700" y="1996"/>
                  </a:cubicBezTo>
                  <a:lnTo>
                    <a:pt x="700" y="2011"/>
                  </a:lnTo>
                  <a:cubicBezTo>
                    <a:pt x="700" y="2011"/>
                    <a:pt x="700" y="2025"/>
                    <a:pt x="714" y="2040"/>
                  </a:cubicBezTo>
                  <a:cubicBezTo>
                    <a:pt x="700" y="2040"/>
                    <a:pt x="700" y="2054"/>
                    <a:pt x="700" y="2069"/>
                  </a:cubicBezTo>
                  <a:lnTo>
                    <a:pt x="714" y="2069"/>
                  </a:lnTo>
                  <a:cubicBezTo>
                    <a:pt x="729" y="2083"/>
                    <a:pt x="729" y="2098"/>
                    <a:pt x="743" y="2127"/>
                  </a:cubicBezTo>
                  <a:cubicBezTo>
                    <a:pt x="707" y="2139"/>
                    <a:pt x="681" y="2161"/>
                    <a:pt x="690" y="2194"/>
                  </a:cubicBezTo>
                  <a:lnTo>
                    <a:pt x="690" y="2194"/>
                  </a:lnTo>
                  <a:cubicBezTo>
                    <a:pt x="684" y="2189"/>
                    <a:pt x="677" y="2186"/>
                    <a:pt x="671" y="2186"/>
                  </a:cubicBezTo>
                  <a:lnTo>
                    <a:pt x="671" y="2229"/>
                  </a:lnTo>
                  <a:lnTo>
                    <a:pt x="612" y="2083"/>
                  </a:lnTo>
                  <a:cubicBezTo>
                    <a:pt x="655" y="2069"/>
                    <a:pt x="700" y="2025"/>
                    <a:pt x="700" y="1982"/>
                  </a:cubicBezTo>
                  <a:lnTo>
                    <a:pt x="700" y="1996"/>
                  </a:lnTo>
                  <a:lnTo>
                    <a:pt x="714" y="1996"/>
                  </a:lnTo>
                  <a:lnTo>
                    <a:pt x="714" y="1982"/>
                  </a:lnTo>
                  <a:lnTo>
                    <a:pt x="714" y="1967"/>
                  </a:lnTo>
                  <a:cubicBezTo>
                    <a:pt x="714" y="1982"/>
                    <a:pt x="714" y="1982"/>
                    <a:pt x="729" y="1982"/>
                  </a:cubicBezTo>
                  <a:lnTo>
                    <a:pt x="729" y="1967"/>
                  </a:lnTo>
                  <a:close/>
                  <a:moveTo>
                    <a:pt x="1020" y="2157"/>
                  </a:moveTo>
                  <a:cubicBezTo>
                    <a:pt x="1034" y="2157"/>
                    <a:pt x="1034" y="2157"/>
                    <a:pt x="1034" y="2171"/>
                  </a:cubicBezTo>
                  <a:cubicBezTo>
                    <a:pt x="1049" y="2186"/>
                    <a:pt x="1034" y="2200"/>
                    <a:pt x="1020" y="2229"/>
                  </a:cubicBezTo>
                  <a:cubicBezTo>
                    <a:pt x="1005" y="2244"/>
                    <a:pt x="991" y="2244"/>
                    <a:pt x="976" y="2273"/>
                  </a:cubicBezTo>
                  <a:lnTo>
                    <a:pt x="947" y="2214"/>
                  </a:lnTo>
                  <a:lnTo>
                    <a:pt x="947" y="2214"/>
                  </a:lnTo>
                  <a:cubicBezTo>
                    <a:pt x="962" y="2186"/>
                    <a:pt x="976" y="2171"/>
                    <a:pt x="991" y="2171"/>
                  </a:cubicBezTo>
                  <a:cubicBezTo>
                    <a:pt x="976" y="2186"/>
                    <a:pt x="962" y="2215"/>
                    <a:pt x="991" y="2229"/>
                  </a:cubicBezTo>
                  <a:cubicBezTo>
                    <a:pt x="962" y="2200"/>
                    <a:pt x="1020" y="2171"/>
                    <a:pt x="1020" y="2157"/>
                  </a:cubicBezTo>
                  <a:close/>
                  <a:moveTo>
                    <a:pt x="1971" y="2266"/>
                  </a:moveTo>
                  <a:cubicBezTo>
                    <a:pt x="1970" y="2268"/>
                    <a:pt x="1968" y="2271"/>
                    <a:pt x="1966" y="2273"/>
                  </a:cubicBezTo>
                  <a:cubicBezTo>
                    <a:pt x="1969" y="2271"/>
                    <a:pt x="1970" y="2268"/>
                    <a:pt x="1971" y="2266"/>
                  </a:cubicBezTo>
                  <a:close/>
                  <a:moveTo>
                    <a:pt x="714" y="2244"/>
                  </a:moveTo>
                  <a:cubicBezTo>
                    <a:pt x="714" y="2273"/>
                    <a:pt x="714" y="2287"/>
                    <a:pt x="700" y="2302"/>
                  </a:cubicBezTo>
                  <a:lnTo>
                    <a:pt x="671" y="2258"/>
                  </a:lnTo>
                  <a:lnTo>
                    <a:pt x="714" y="2244"/>
                  </a:lnTo>
                  <a:close/>
                  <a:moveTo>
                    <a:pt x="888" y="2229"/>
                  </a:moveTo>
                  <a:lnTo>
                    <a:pt x="933" y="2316"/>
                  </a:lnTo>
                  <a:lnTo>
                    <a:pt x="918" y="2316"/>
                  </a:lnTo>
                  <a:cubicBezTo>
                    <a:pt x="904" y="2287"/>
                    <a:pt x="888" y="2258"/>
                    <a:pt x="888" y="2229"/>
                  </a:cubicBezTo>
                  <a:close/>
                  <a:moveTo>
                    <a:pt x="888" y="2171"/>
                  </a:moveTo>
                  <a:lnTo>
                    <a:pt x="976" y="2302"/>
                  </a:lnTo>
                  <a:lnTo>
                    <a:pt x="962" y="2316"/>
                  </a:lnTo>
                  <a:lnTo>
                    <a:pt x="947" y="2316"/>
                  </a:lnTo>
                  <a:lnTo>
                    <a:pt x="874" y="2200"/>
                  </a:lnTo>
                  <a:lnTo>
                    <a:pt x="874" y="2186"/>
                  </a:lnTo>
                  <a:cubicBezTo>
                    <a:pt x="888" y="2186"/>
                    <a:pt x="888" y="2171"/>
                    <a:pt x="888" y="2171"/>
                  </a:cubicBezTo>
                  <a:close/>
                  <a:moveTo>
                    <a:pt x="830" y="2229"/>
                  </a:moveTo>
                  <a:cubicBezTo>
                    <a:pt x="845" y="2258"/>
                    <a:pt x="859" y="2302"/>
                    <a:pt x="874" y="2331"/>
                  </a:cubicBezTo>
                  <a:lnTo>
                    <a:pt x="859" y="2331"/>
                  </a:lnTo>
                  <a:cubicBezTo>
                    <a:pt x="845" y="2302"/>
                    <a:pt x="830" y="2273"/>
                    <a:pt x="816" y="2229"/>
                  </a:cubicBezTo>
                  <a:close/>
                  <a:moveTo>
                    <a:pt x="845" y="2215"/>
                  </a:moveTo>
                  <a:lnTo>
                    <a:pt x="845" y="2215"/>
                  </a:lnTo>
                  <a:cubicBezTo>
                    <a:pt x="874" y="2244"/>
                    <a:pt x="888" y="2287"/>
                    <a:pt x="904" y="2331"/>
                  </a:cubicBezTo>
                  <a:lnTo>
                    <a:pt x="888" y="2331"/>
                  </a:lnTo>
                  <a:cubicBezTo>
                    <a:pt x="874" y="2287"/>
                    <a:pt x="859" y="2258"/>
                    <a:pt x="845" y="2215"/>
                  </a:cubicBezTo>
                  <a:close/>
                  <a:moveTo>
                    <a:pt x="1749" y="2302"/>
                  </a:moveTo>
                  <a:cubicBezTo>
                    <a:pt x="1749" y="2316"/>
                    <a:pt x="1733" y="2316"/>
                    <a:pt x="1733" y="2331"/>
                  </a:cubicBezTo>
                  <a:cubicBezTo>
                    <a:pt x="1719" y="2331"/>
                    <a:pt x="1719" y="2316"/>
                    <a:pt x="1719" y="2316"/>
                  </a:cubicBezTo>
                  <a:cubicBezTo>
                    <a:pt x="1733" y="2316"/>
                    <a:pt x="1733" y="2302"/>
                    <a:pt x="1749" y="2302"/>
                  </a:cubicBezTo>
                  <a:close/>
                  <a:moveTo>
                    <a:pt x="1195" y="2345"/>
                  </a:moveTo>
                  <a:cubicBezTo>
                    <a:pt x="1195" y="2346"/>
                    <a:pt x="1195" y="2360"/>
                    <a:pt x="1209" y="2360"/>
                  </a:cubicBezTo>
                  <a:cubicBezTo>
                    <a:pt x="1195" y="2360"/>
                    <a:pt x="1195" y="2360"/>
                    <a:pt x="1195" y="2345"/>
                  </a:cubicBezTo>
                  <a:close/>
                  <a:moveTo>
                    <a:pt x="1180" y="2273"/>
                  </a:moveTo>
                  <a:cubicBezTo>
                    <a:pt x="1209" y="2316"/>
                    <a:pt x="1224" y="2331"/>
                    <a:pt x="1238" y="2360"/>
                  </a:cubicBezTo>
                  <a:cubicBezTo>
                    <a:pt x="1224" y="2331"/>
                    <a:pt x="1209" y="2302"/>
                    <a:pt x="1180" y="2273"/>
                  </a:cubicBezTo>
                  <a:close/>
                  <a:moveTo>
                    <a:pt x="1588" y="2353"/>
                  </a:moveTo>
                  <a:cubicBezTo>
                    <a:pt x="1587" y="2360"/>
                    <a:pt x="1585" y="2360"/>
                    <a:pt x="1574" y="2360"/>
                  </a:cubicBezTo>
                  <a:cubicBezTo>
                    <a:pt x="1581" y="2360"/>
                    <a:pt x="1584" y="2357"/>
                    <a:pt x="1588" y="2353"/>
                  </a:cubicBezTo>
                  <a:close/>
                  <a:moveTo>
                    <a:pt x="803" y="2248"/>
                  </a:moveTo>
                  <a:lnTo>
                    <a:pt x="845" y="2331"/>
                  </a:lnTo>
                  <a:cubicBezTo>
                    <a:pt x="845" y="2331"/>
                    <a:pt x="845" y="2345"/>
                    <a:pt x="830" y="2345"/>
                  </a:cubicBezTo>
                  <a:cubicBezTo>
                    <a:pt x="787" y="2345"/>
                    <a:pt x="758" y="2360"/>
                    <a:pt x="729" y="2374"/>
                  </a:cubicBezTo>
                  <a:lnTo>
                    <a:pt x="700" y="2331"/>
                  </a:lnTo>
                  <a:cubicBezTo>
                    <a:pt x="729" y="2316"/>
                    <a:pt x="743" y="2302"/>
                    <a:pt x="758" y="2287"/>
                  </a:cubicBezTo>
                  <a:cubicBezTo>
                    <a:pt x="772" y="2273"/>
                    <a:pt x="787" y="2273"/>
                    <a:pt x="787" y="2258"/>
                  </a:cubicBezTo>
                  <a:lnTo>
                    <a:pt x="830" y="2345"/>
                  </a:lnTo>
                  <a:cubicBezTo>
                    <a:pt x="830" y="2318"/>
                    <a:pt x="818" y="2277"/>
                    <a:pt x="803" y="2248"/>
                  </a:cubicBezTo>
                  <a:close/>
                  <a:moveTo>
                    <a:pt x="1005" y="2345"/>
                  </a:moveTo>
                  <a:lnTo>
                    <a:pt x="1034" y="2390"/>
                  </a:lnTo>
                  <a:lnTo>
                    <a:pt x="991" y="2390"/>
                  </a:lnTo>
                  <a:lnTo>
                    <a:pt x="991" y="2374"/>
                  </a:lnTo>
                  <a:lnTo>
                    <a:pt x="991" y="2360"/>
                  </a:lnTo>
                  <a:lnTo>
                    <a:pt x="1005" y="2345"/>
                  </a:lnTo>
                  <a:close/>
                  <a:moveTo>
                    <a:pt x="1210" y="2390"/>
                  </a:moveTo>
                  <a:lnTo>
                    <a:pt x="1210" y="2390"/>
                  </a:lnTo>
                  <a:cubicBezTo>
                    <a:pt x="1210" y="2390"/>
                    <a:pt x="1209" y="2390"/>
                    <a:pt x="1209" y="2390"/>
                  </a:cubicBezTo>
                  <a:cubicBezTo>
                    <a:pt x="1209" y="2390"/>
                    <a:pt x="1210" y="2390"/>
                    <a:pt x="1210" y="2390"/>
                  </a:cubicBezTo>
                  <a:lnTo>
                    <a:pt x="1210" y="2390"/>
                  </a:lnTo>
                  <a:cubicBezTo>
                    <a:pt x="1210" y="2390"/>
                    <a:pt x="1210" y="2390"/>
                    <a:pt x="1210" y="2390"/>
                  </a:cubicBezTo>
                  <a:close/>
                  <a:moveTo>
                    <a:pt x="1210" y="2390"/>
                  </a:moveTo>
                  <a:cubicBezTo>
                    <a:pt x="1214" y="2394"/>
                    <a:pt x="1219" y="2399"/>
                    <a:pt x="1224" y="2404"/>
                  </a:cubicBezTo>
                  <a:cubicBezTo>
                    <a:pt x="1224" y="2390"/>
                    <a:pt x="1224" y="2390"/>
                    <a:pt x="1210" y="2390"/>
                  </a:cubicBezTo>
                  <a:close/>
                  <a:moveTo>
                    <a:pt x="1370" y="2404"/>
                  </a:moveTo>
                  <a:cubicBezTo>
                    <a:pt x="1384" y="2404"/>
                    <a:pt x="1399" y="2419"/>
                    <a:pt x="1399" y="2419"/>
                  </a:cubicBezTo>
                  <a:cubicBezTo>
                    <a:pt x="1384" y="2419"/>
                    <a:pt x="1384" y="2404"/>
                    <a:pt x="1370" y="2404"/>
                  </a:cubicBezTo>
                  <a:close/>
                  <a:moveTo>
                    <a:pt x="1325" y="2258"/>
                  </a:moveTo>
                  <a:cubicBezTo>
                    <a:pt x="1348" y="2266"/>
                    <a:pt x="1373" y="2266"/>
                    <a:pt x="1399" y="2266"/>
                  </a:cubicBezTo>
                  <a:cubicBezTo>
                    <a:pt x="1424" y="2266"/>
                    <a:pt x="1450" y="2266"/>
                    <a:pt x="1471" y="2273"/>
                  </a:cubicBezTo>
                  <a:cubicBezTo>
                    <a:pt x="1471" y="2293"/>
                    <a:pt x="1479" y="2320"/>
                    <a:pt x="1507" y="2320"/>
                  </a:cubicBezTo>
                  <a:cubicBezTo>
                    <a:pt x="1520" y="2320"/>
                    <a:pt x="1537" y="2315"/>
                    <a:pt x="1559" y="2302"/>
                  </a:cubicBezTo>
                  <a:lnTo>
                    <a:pt x="1559" y="2331"/>
                  </a:lnTo>
                  <a:cubicBezTo>
                    <a:pt x="1545" y="2390"/>
                    <a:pt x="1471" y="2419"/>
                    <a:pt x="1413" y="2419"/>
                  </a:cubicBezTo>
                  <a:cubicBezTo>
                    <a:pt x="1428" y="2404"/>
                    <a:pt x="1399" y="2390"/>
                    <a:pt x="1384" y="2374"/>
                  </a:cubicBezTo>
                  <a:cubicBezTo>
                    <a:pt x="1399" y="2360"/>
                    <a:pt x="1442" y="2331"/>
                    <a:pt x="1442" y="2287"/>
                  </a:cubicBezTo>
                  <a:lnTo>
                    <a:pt x="1442" y="2287"/>
                  </a:lnTo>
                  <a:cubicBezTo>
                    <a:pt x="1370" y="2316"/>
                    <a:pt x="1384" y="2331"/>
                    <a:pt x="1370" y="2374"/>
                  </a:cubicBezTo>
                  <a:lnTo>
                    <a:pt x="1355" y="2360"/>
                  </a:lnTo>
                  <a:cubicBezTo>
                    <a:pt x="1370" y="2345"/>
                    <a:pt x="1384" y="2331"/>
                    <a:pt x="1384" y="2302"/>
                  </a:cubicBezTo>
                  <a:cubicBezTo>
                    <a:pt x="1377" y="2295"/>
                    <a:pt x="1369" y="2291"/>
                    <a:pt x="1364" y="2291"/>
                  </a:cubicBezTo>
                  <a:cubicBezTo>
                    <a:pt x="1358" y="2291"/>
                    <a:pt x="1355" y="2295"/>
                    <a:pt x="1355" y="2302"/>
                  </a:cubicBezTo>
                  <a:cubicBezTo>
                    <a:pt x="1267" y="2302"/>
                    <a:pt x="1296" y="2316"/>
                    <a:pt x="1311" y="2345"/>
                  </a:cubicBezTo>
                  <a:cubicBezTo>
                    <a:pt x="1311" y="2360"/>
                    <a:pt x="1296" y="2374"/>
                    <a:pt x="1267" y="2390"/>
                  </a:cubicBezTo>
                  <a:lnTo>
                    <a:pt x="1253" y="2331"/>
                  </a:lnTo>
                  <a:lnTo>
                    <a:pt x="1238" y="2360"/>
                  </a:lnTo>
                  <a:lnTo>
                    <a:pt x="1238" y="2374"/>
                  </a:lnTo>
                  <a:lnTo>
                    <a:pt x="1224" y="2374"/>
                  </a:lnTo>
                  <a:lnTo>
                    <a:pt x="1224" y="2390"/>
                  </a:lnTo>
                  <a:lnTo>
                    <a:pt x="1224" y="2404"/>
                  </a:lnTo>
                  <a:lnTo>
                    <a:pt x="1209" y="2433"/>
                  </a:lnTo>
                  <a:cubicBezTo>
                    <a:pt x="1209" y="2419"/>
                    <a:pt x="1195" y="2404"/>
                    <a:pt x="1195" y="2390"/>
                  </a:cubicBezTo>
                  <a:lnTo>
                    <a:pt x="1195" y="2360"/>
                  </a:lnTo>
                  <a:cubicBezTo>
                    <a:pt x="1195" y="2370"/>
                    <a:pt x="1201" y="2380"/>
                    <a:pt x="1210" y="2390"/>
                  </a:cubicBezTo>
                  <a:lnTo>
                    <a:pt x="1210" y="2390"/>
                  </a:lnTo>
                  <a:cubicBezTo>
                    <a:pt x="1224" y="2389"/>
                    <a:pt x="1224" y="2374"/>
                    <a:pt x="1224" y="2374"/>
                  </a:cubicBezTo>
                  <a:cubicBezTo>
                    <a:pt x="1224" y="2360"/>
                    <a:pt x="1209" y="2345"/>
                    <a:pt x="1195" y="2331"/>
                  </a:cubicBezTo>
                  <a:lnTo>
                    <a:pt x="1195" y="2345"/>
                  </a:lnTo>
                  <a:lnTo>
                    <a:pt x="1180" y="2331"/>
                  </a:lnTo>
                  <a:lnTo>
                    <a:pt x="1180" y="2316"/>
                  </a:lnTo>
                  <a:cubicBezTo>
                    <a:pt x="1180" y="2316"/>
                    <a:pt x="1166" y="2316"/>
                    <a:pt x="1166" y="2302"/>
                  </a:cubicBezTo>
                  <a:lnTo>
                    <a:pt x="1166" y="2287"/>
                  </a:lnTo>
                  <a:cubicBezTo>
                    <a:pt x="1180" y="2287"/>
                    <a:pt x="1180" y="2287"/>
                    <a:pt x="1180" y="2273"/>
                  </a:cubicBezTo>
                  <a:cubicBezTo>
                    <a:pt x="1195" y="2273"/>
                    <a:pt x="1209" y="2287"/>
                    <a:pt x="1209" y="2287"/>
                  </a:cubicBezTo>
                  <a:cubicBezTo>
                    <a:pt x="1209" y="2287"/>
                    <a:pt x="1209" y="2273"/>
                    <a:pt x="1224" y="2273"/>
                  </a:cubicBezTo>
                  <a:lnTo>
                    <a:pt x="1267" y="2273"/>
                  </a:lnTo>
                  <a:cubicBezTo>
                    <a:pt x="1282" y="2273"/>
                    <a:pt x="1282" y="2287"/>
                    <a:pt x="1282" y="2287"/>
                  </a:cubicBezTo>
                  <a:cubicBezTo>
                    <a:pt x="1296" y="2273"/>
                    <a:pt x="1296" y="2273"/>
                    <a:pt x="1296" y="2258"/>
                  </a:cubicBezTo>
                  <a:close/>
                  <a:moveTo>
                    <a:pt x="1253" y="2419"/>
                  </a:moveTo>
                  <a:lnTo>
                    <a:pt x="1253" y="2433"/>
                  </a:lnTo>
                  <a:cubicBezTo>
                    <a:pt x="1253" y="2433"/>
                    <a:pt x="1238" y="2433"/>
                    <a:pt x="1238" y="2419"/>
                  </a:cubicBezTo>
                  <a:close/>
                  <a:moveTo>
                    <a:pt x="1559" y="2374"/>
                  </a:moveTo>
                  <a:cubicBezTo>
                    <a:pt x="1559" y="2374"/>
                    <a:pt x="1574" y="2374"/>
                    <a:pt x="1588" y="2390"/>
                  </a:cubicBezTo>
                  <a:cubicBezTo>
                    <a:pt x="1545" y="2404"/>
                    <a:pt x="1515" y="2433"/>
                    <a:pt x="1471" y="2448"/>
                  </a:cubicBezTo>
                  <a:cubicBezTo>
                    <a:pt x="1486" y="2419"/>
                    <a:pt x="1515" y="2404"/>
                    <a:pt x="1559" y="2374"/>
                  </a:cubicBezTo>
                  <a:close/>
                  <a:moveTo>
                    <a:pt x="1078" y="2390"/>
                  </a:moveTo>
                  <a:cubicBezTo>
                    <a:pt x="1092" y="2404"/>
                    <a:pt x="1092" y="2433"/>
                    <a:pt x="1092" y="2433"/>
                  </a:cubicBezTo>
                  <a:cubicBezTo>
                    <a:pt x="1092" y="2448"/>
                    <a:pt x="1078" y="2448"/>
                    <a:pt x="1063" y="2462"/>
                  </a:cubicBezTo>
                  <a:lnTo>
                    <a:pt x="1034" y="2419"/>
                  </a:lnTo>
                  <a:cubicBezTo>
                    <a:pt x="1049" y="2404"/>
                    <a:pt x="1063" y="2404"/>
                    <a:pt x="1078" y="2390"/>
                  </a:cubicBezTo>
                  <a:close/>
                  <a:moveTo>
                    <a:pt x="1195" y="2448"/>
                  </a:moveTo>
                  <a:cubicBezTo>
                    <a:pt x="1195" y="2462"/>
                    <a:pt x="1180" y="2462"/>
                    <a:pt x="1166" y="2477"/>
                  </a:cubicBezTo>
                  <a:lnTo>
                    <a:pt x="1151" y="2477"/>
                  </a:lnTo>
                  <a:cubicBezTo>
                    <a:pt x="1166" y="2477"/>
                    <a:pt x="1166" y="2462"/>
                    <a:pt x="1166" y="2448"/>
                  </a:cubicBezTo>
                  <a:close/>
                  <a:moveTo>
                    <a:pt x="1311" y="2520"/>
                  </a:moveTo>
                  <a:lnTo>
                    <a:pt x="1311" y="2535"/>
                  </a:lnTo>
                  <a:lnTo>
                    <a:pt x="1325" y="2535"/>
                  </a:lnTo>
                  <a:cubicBezTo>
                    <a:pt x="1325" y="2520"/>
                    <a:pt x="1311" y="2520"/>
                    <a:pt x="1311" y="2520"/>
                  </a:cubicBezTo>
                  <a:close/>
                  <a:moveTo>
                    <a:pt x="1377" y="2506"/>
                  </a:moveTo>
                  <a:cubicBezTo>
                    <a:pt x="1366" y="2506"/>
                    <a:pt x="1355" y="2513"/>
                    <a:pt x="1341" y="2520"/>
                  </a:cubicBezTo>
                  <a:lnTo>
                    <a:pt x="1325" y="2535"/>
                  </a:lnTo>
                  <a:cubicBezTo>
                    <a:pt x="1325" y="2549"/>
                    <a:pt x="1341" y="2564"/>
                    <a:pt x="1355" y="2578"/>
                  </a:cubicBezTo>
                  <a:lnTo>
                    <a:pt x="1370" y="2578"/>
                  </a:lnTo>
                  <a:cubicBezTo>
                    <a:pt x="1384" y="2594"/>
                    <a:pt x="1399" y="2623"/>
                    <a:pt x="1428" y="2652"/>
                  </a:cubicBezTo>
                  <a:cubicBezTo>
                    <a:pt x="1413" y="2623"/>
                    <a:pt x="1384" y="2594"/>
                    <a:pt x="1370" y="2564"/>
                  </a:cubicBezTo>
                  <a:cubicBezTo>
                    <a:pt x="1384" y="2564"/>
                    <a:pt x="1399" y="2549"/>
                    <a:pt x="1413" y="2535"/>
                  </a:cubicBezTo>
                  <a:cubicBezTo>
                    <a:pt x="1398" y="2513"/>
                    <a:pt x="1388" y="2506"/>
                    <a:pt x="1377" y="2506"/>
                  </a:cubicBezTo>
                  <a:close/>
                  <a:moveTo>
                    <a:pt x="2578" y="1"/>
                  </a:moveTo>
                  <a:lnTo>
                    <a:pt x="2578" y="1"/>
                  </a:lnTo>
                  <a:cubicBezTo>
                    <a:pt x="2549" y="30"/>
                    <a:pt x="2535" y="44"/>
                    <a:pt x="2520" y="73"/>
                  </a:cubicBezTo>
                  <a:cubicBezTo>
                    <a:pt x="2506" y="102"/>
                    <a:pt x="2491" y="146"/>
                    <a:pt x="2477" y="175"/>
                  </a:cubicBezTo>
                  <a:cubicBezTo>
                    <a:pt x="2462" y="234"/>
                    <a:pt x="2433" y="292"/>
                    <a:pt x="2345" y="306"/>
                  </a:cubicBezTo>
                  <a:cubicBezTo>
                    <a:pt x="2360" y="277"/>
                    <a:pt x="2331" y="277"/>
                    <a:pt x="2316" y="277"/>
                  </a:cubicBezTo>
                  <a:cubicBezTo>
                    <a:pt x="2316" y="292"/>
                    <a:pt x="2302" y="306"/>
                    <a:pt x="2287" y="321"/>
                  </a:cubicBezTo>
                  <a:cubicBezTo>
                    <a:pt x="2287" y="335"/>
                    <a:pt x="2273" y="335"/>
                    <a:pt x="2273" y="350"/>
                  </a:cubicBezTo>
                  <a:cubicBezTo>
                    <a:pt x="2287" y="350"/>
                    <a:pt x="2287" y="350"/>
                    <a:pt x="2302" y="335"/>
                  </a:cubicBezTo>
                  <a:cubicBezTo>
                    <a:pt x="2302" y="350"/>
                    <a:pt x="2316" y="350"/>
                    <a:pt x="2316" y="364"/>
                  </a:cubicBezTo>
                  <a:lnTo>
                    <a:pt x="2302" y="364"/>
                  </a:lnTo>
                  <a:cubicBezTo>
                    <a:pt x="2302" y="350"/>
                    <a:pt x="2287" y="350"/>
                    <a:pt x="2273" y="350"/>
                  </a:cubicBezTo>
                  <a:cubicBezTo>
                    <a:pt x="2258" y="321"/>
                    <a:pt x="2244" y="292"/>
                    <a:pt x="2229" y="277"/>
                  </a:cubicBezTo>
                  <a:cubicBezTo>
                    <a:pt x="2215" y="292"/>
                    <a:pt x="2215" y="306"/>
                    <a:pt x="2200" y="306"/>
                  </a:cubicBezTo>
                  <a:cubicBezTo>
                    <a:pt x="2200" y="263"/>
                    <a:pt x="2156" y="263"/>
                    <a:pt x="2141" y="234"/>
                  </a:cubicBezTo>
                  <a:lnTo>
                    <a:pt x="2141" y="234"/>
                  </a:lnTo>
                  <a:cubicBezTo>
                    <a:pt x="2141" y="277"/>
                    <a:pt x="2186" y="306"/>
                    <a:pt x="2186" y="321"/>
                  </a:cubicBezTo>
                  <a:cubicBezTo>
                    <a:pt x="2170" y="335"/>
                    <a:pt x="2141" y="335"/>
                    <a:pt x="2127" y="335"/>
                  </a:cubicBezTo>
                  <a:cubicBezTo>
                    <a:pt x="2098" y="335"/>
                    <a:pt x="2069" y="321"/>
                    <a:pt x="2054" y="321"/>
                  </a:cubicBezTo>
                  <a:cubicBezTo>
                    <a:pt x="2011" y="321"/>
                    <a:pt x="1982" y="335"/>
                    <a:pt x="1952" y="379"/>
                  </a:cubicBezTo>
                  <a:cubicBezTo>
                    <a:pt x="1952" y="381"/>
                    <a:pt x="1953" y="382"/>
                    <a:pt x="1953" y="382"/>
                  </a:cubicBezTo>
                  <a:cubicBezTo>
                    <a:pt x="1958" y="382"/>
                    <a:pt x="1974" y="356"/>
                    <a:pt x="1993" y="356"/>
                  </a:cubicBezTo>
                  <a:cubicBezTo>
                    <a:pt x="1999" y="356"/>
                    <a:pt x="2005" y="358"/>
                    <a:pt x="2011" y="364"/>
                  </a:cubicBezTo>
                  <a:cubicBezTo>
                    <a:pt x="2005" y="405"/>
                    <a:pt x="1983" y="413"/>
                    <a:pt x="1957" y="413"/>
                  </a:cubicBezTo>
                  <a:cubicBezTo>
                    <a:pt x="1938" y="413"/>
                    <a:pt x="1917" y="409"/>
                    <a:pt x="1898" y="409"/>
                  </a:cubicBezTo>
                  <a:cubicBezTo>
                    <a:pt x="1877" y="409"/>
                    <a:pt x="1859" y="414"/>
                    <a:pt x="1850" y="438"/>
                  </a:cubicBezTo>
                  <a:lnTo>
                    <a:pt x="1908" y="481"/>
                  </a:lnTo>
                  <a:cubicBezTo>
                    <a:pt x="1908" y="496"/>
                    <a:pt x="1865" y="539"/>
                    <a:pt x="1850" y="554"/>
                  </a:cubicBezTo>
                  <a:cubicBezTo>
                    <a:pt x="1836" y="539"/>
                    <a:pt x="1749" y="554"/>
                    <a:pt x="1778" y="496"/>
                  </a:cubicBezTo>
                  <a:lnTo>
                    <a:pt x="1778" y="496"/>
                  </a:lnTo>
                  <a:cubicBezTo>
                    <a:pt x="1675" y="525"/>
                    <a:pt x="1749" y="642"/>
                    <a:pt x="1675" y="714"/>
                  </a:cubicBezTo>
                  <a:lnTo>
                    <a:pt x="1661" y="714"/>
                  </a:lnTo>
                  <a:cubicBezTo>
                    <a:pt x="1661" y="729"/>
                    <a:pt x="1646" y="729"/>
                    <a:pt x="1646" y="743"/>
                  </a:cubicBezTo>
                  <a:lnTo>
                    <a:pt x="1646" y="729"/>
                  </a:lnTo>
                  <a:cubicBezTo>
                    <a:pt x="1632" y="758"/>
                    <a:pt x="1617" y="772"/>
                    <a:pt x="1617" y="787"/>
                  </a:cubicBezTo>
                  <a:lnTo>
                    <a:pt x="1603" y="787"/>
                  </a:lnTo>
                  <a:lnTo>
                    <a:pt x="1617" y="772"/>
                  </a:lnTo>
                  <a:lnTo>
                    <a:pt x="1617" y="772"/>
                  </a:lnTo>
                  <a:cubicBezTo>
                    <a:pt x="1588" y="801"/>
                    <a:pt x="1559" y="816"/>
                    <a:pt x="1529" y="830"/>
                  </a:cubicBezTo>
                  <a:lnTo>
                    <a:pt x="1529" y="816"/>
                  </a:lnTo>
                  <a:cubicBezTo>
                    <a:pt x="1515" y="816"/>
                    <a:pt x="1515" y="830"/>
                    <a:pt x="1515" y="830"/>
                  </a:cubicBezTo>
                  <a:cubicBezTo>
                    <a:pt x="1486" y="846"/>
                    <a:pt x="1471" y="846"/>
                    <a:pt x="1442" y="860"/>
                  </a:cubicBezTo>
                  <a:cubicBezTo>
                    <a:pt x="1442" y="846"/>
                    <a:pt x="1442" y="816"/>
                    <a:pt x="1457" y="801"/>
                  </a:cubicBezTo>
                  <a:lnTo>
                    <a:pt x="1457" y="787"/>
                  </a:lnTo>
                  <a:lnTo>
                    <a:pt x="1457" y="772"/>
                  </a:lnTo>
                  <a:lnTo>
                    <a:pt x="1442" y="758"/>
                  </a:lnTo>
                  <a:cubicBezTo>
                    <a:pt x="1420" y="780"/>
                    <a:pt x="1395" y="783"/>
                    <a:pt x="1372" y="783"/>
                  </a:cubicBezTo>
                  <a:cubicBezTo>
                    <a:pt x="1360" y="783"/>
                    <a:pt x="1349" y="782"/>
                    <a:pt x="1339" y="782"/>
                  </a:cubicBezTo>
                  <a:cubicBezTo>
                    <a:pt x="1329" y="782"/>
                    <a:pt x="1319" y="783"/>
                    <a:pt x="1311" y="787"/>
                  </a:cubicBezTo>
                  <a:cubicBezTo>
                    <a:pt x="1384" y="860"/>
                    <a:pt x="1238" y="846"/>
                    <a:pt x="1209" y="889"/>
                  </a:cubicBezTo>
                  <a:lnTo>
                    <a:pt x="1166" y="918"/>
                  </a:lnTo>
                  <a:lnTo>
                    <a:pt x="1151" y="933"/>
                  </a:lnTo>
                  <a:cubicBezTo>
                    <a:pt x="1151" y="918"/>
                    <a:pt x="1151" y="904"/>
                    <a:pt x="1166" y="875"/>
                  </a:cubicBezTo>
                  <a:lnTo>
                    <a:pt x="1166" y="875"/>
                  </a:lnTo>
                  <a:cubicBezTo>
                    <a:pt x="1151" y="904"/>
                    <a:pt x="1078" y="933"/>
                    <a:pt x="1092" y="947"/>
                  </a:cubicBezTo>
                  <a:cubicBezTo>
                    <a:pt x="1092" y="947"/>
                    <a:pt x="1063" y="976"/>
                    <a:pt x="1020" y="991"/>
                  </a:cubicBezTo>
                  <a:cubicBezTo>
                    <a:pt x="991" y="1005"/>
                    <a:pt x="947" y="1020"/>
                    <a:pt x="947" y="1020"/>
                  </a:cubicBezTo>
                  <a:lnTo>
                    <a:pt x="933" y="1005"/>
                  </a:lnTo>
                  <a:cubicBezTo>
                    <a:pt x="918" y="1020"/>
                    <a:pt x="918" y="1020"/>
                    <a:pt x="933" y="1020"/>
                  </a:cubicBezTo>
                  <a:cubicBezTo>
                    <a:pt x="933" y="1020"/>
                    <a:pt x="758" y="1093"/>
                    <a:pt x="597" y="1137"/>
                  </a:cubicBezTo>
                  <a:cubicBezTo>
                    <a:pt x="510" y="1151"/>
                    <a:pt x="437" y="1166"/>
                    <a:pt x="379" y="1180"/>
                  </a:cubicBezTo>
                  <a:cubicBezTo>
                    <a:pt x="321" y="1195"/>
                    <a:pt x="277" y="1195"/>
                    <a:pt x="277" y="1195"/>
                  </a:cubicBezTo>
                  <a:cubicBezTo>
                    <a:pt x="306" y="1195"/>
                    <a:pt x="335" y="1209"/>
                    <a:pt x="379" y="1224"/>
                  </a:cubicBezTo>
                  <a:cubicBezTo>
                    <a:pt x="361" y="1254"/>
                    <a:pt x="365" y="1259"/>
                    <a:pt x="376" y="1259"/>
                  </a:cubicBezTo>
                  <a:cubicBezTo>
                    <a:pt x="382" y="1259"/>
                    <a:pt x="391" y="1258"/>
                    <a:pt x="399" y="1258"/>
                  </a:cubicBezTo>
                  <a:cubicBezTo>
                    <a:pt x="411" y="1258"/>
                    <a:pt x="422" y="1262"/>
                    <a:pt x="422" y="1283"/>
                  </a:cubicBezTo>
                  <a:cubicBezTo>
                    <a:pt x="414" y="1299"/>
                    <a:pt x="396" y="1307"/>
                    <a:pt x="379" y="1307"/>
                  </a:cubicBezTo>
                  <a:cubicBezTo>
                    <a:pt x="367" y="1307"/>
                    <a:pt x="356" y="1303"/>
                    <a:pt x="350" y="1297"/>
                  </a:cubicBezTo>
                  <a:lnTo>
                    <a:pt x="350" y="1297"/>
                  </a:lnTo>
                  <a:cubicBezTo>
                    <a:pt x="350" y="1326"/>
                    <a:pt x="379" y="1355"/>
                    <a:pt x="379" y="1399"/>
                  </a:cubicBezTo>
                  <a:cubicBezTo>
                    <a:pt x="383" y="1400"/>
                    <a:pt x="387" y="1400"/>
                    <a:pt x="391" y="1400"/>
                  </a:cubicBezTo>
                  <a:cubicBezTo>
                    <a:pt x="467" y="1400"/>
                    <a:pt x="471" y="1267"/>
                    <a:pt x="554" y="1267"/>
                  </a:cubicBezTo>
                  <a:cubicBezTo>
                    <a:pt x="554" y="1302"/>
                    <a:pt x="545" y="1335"/>
                    <a:pt x="561" y="1335"/>
                  </a:cubicBezTo>
                  <a:cubicBezTo>
                    <a:pt x="566" y="1335"/>
                    <a:pt x="573" y="1332"/>
                    <a:pt x="583" y="1326"/>
                  </a:cubicBezTo>
                  <a:lnTo>
                    <a:pt x="583" y="1326"/>
                  </a:lnTo>
                  <a:lnTo>
                    <a:pt x="568" y="1341"/>
                  </a:lnTo>
                  <a:cubicBezTo>
                    <a:pt x="586" y="1329"/>
                    <a:pt x="600" y="1325"/>
                    <a:pt x="613" y="1325"/>
                  </a:cubicBezTo>
                  <a:cubicBezTo>
                    <a:pt x="641" y="1325"/>
                    <a:pt x="658" y="1347"/>
                    <a:pt x="672" y="1347"/>
                  </a:cubicBezTo>
                  <a:cubicBezTo>
                    <a:pt x="682" y="1347"/>
                    <a:pt x="690" y="1336"/>
                    <a:pt x="700" y="1297"/>
                  </a:cubicBezTo>
                  <a:lnTo>
                    <a:pt x="714" y="1341"/>
                  </a:lnTo>
                  <a:cubicBezTo>
                    <a:pt x="729" y="1312"/>
                    <a:pt x="772" y="1297"/>
                    <a:pt x="816" y="1283"/>
                  </a:cubicBezTo>
                  <a:lnTo>
                    <a:pt x="816" y="1283"/>
                  </a:lnTo>
                  <a:cubicBezTo>
                    <a:pt x="772" y="1312"/>
                    <a:pt x="729" y="1341"/>
                    <a:pt x="700" y="1370"/>
                  </a:cubicBezTo>
                  <a:lnTo>
                    <a:pt x="641" y="1428"/>
                  </a:lnTo>
                  <a:lnTo>
                    <a:pt x="626" y="1413"/>
                  </a:lnTo>
                  <a:lnTo>
                    <a:pt x="626" y="1399"/>
                  </a:lnTo>
                  <a:lnTo>
                    <a:pt x="612" y="1399"/>
                  </a:lnTo>
                  <a:cubicBezTo>
                    <a:pt x="609" y="1397"/>
                    <a:pt x="604" y="1395"/>
                    <a:pt x="600" y="1395"/>
                  </a:cubicBezTo>
                  <a:cubicBezTo>
                    <a:pt x="561" y="1395"/>
                    <a:pt x="497" y="1476"/>
                    <a:pt x="445" y="1476"/>
                  </a:cubicBezTo>
                  <a:cubicBezTo>
                    <a:pt x="432" y="1476"/>
                    <a:pt x="419" y="1471"/>
                    <a:pt x="408" y="1457"/>
                  </a:cubicBezTo>
                  <a:cubicBezTo>
                    <a:pt x="393" y="1471"/>
                    <a:pt x="364" y="1500"/>
                    <a:pt x="364" y="1516"/>
                  </a:cubicBezTo>
                  <a:cubicBezTo>
                    <a:pt x="350" y="1516"/>
                    <a:pt x="350" y="1500"/>
                    <a:pt x="350" y="1486"/>
                  </a:cubicBezTo>
                  <a:cubicBezTo>
                    <a:pt x="306" y="1486"/>
                    <a:pt x="277" y="1486"/>
                    <a:pt x="234" y="1500"/>
                  </a:cubicBezTo>
                  <a:lnTo>
                    <a:pt x="218" y="1500"/>
                  </a:lnTo>
                  <a:lnTo>
                    <a:pt x="175" y="1399"/>
                  </a:lnTo>
                  <a:lnTo>
                    <a:pt x="102" y="1399"/>
                  </a:lnTo>
                  <a:cubicBezTo>
                    <a:pt x="117" y="1442"/>
                    <a:pt x="146" y="1500"/>
                    <a:pt x="160" y="1545"/>
                  </a:cubicBezTo>
                  <a:cubicBezTo>
                    <a:pt x="146" y="1545"/>
                    <a:pt x="146" y="1545"/>
                    <a:pt x="131" y="1559"/>
                  </a:cubicBezTo>
                  <a:cubicBezTo>
                    <a:pt x="139" y="1552"/>
                    <a:pt x="146" y="1548"/>
                    <a:pt x="151" y="1548"/>
                  </a:cubicBezTo>
                  <a:cubicBezTo>
                    <a:pt x="157" y="1548"/>
                    <a:pt x="160" y="1552"/>
                    <a:pt x="160" y="1559"/>
                  </a:cubicBezTo>
                  <a:cubicBezTo>
                    <a:pt x="160" y="1574"/>
                    <a:pt x="131" y="1617"/>
                    <a:pt x="189" y="1617"/>
                  </a:cubicBezTo>
                  <a:cubicBezTo>
                    <a:pt x="175" y="1632"/>
                    <a:pt x="146" y="1632"/>
                    <a:pt x="131" y="1646"/>
                  </a:cubicBezTo>
                  <a:lnTo>
                    <a:pt x="218" y="1865"/>
                  </a:lnTo>
                  <a:cubicBezTo>
                    <a:pt x="218" y="1879"/>
                    <a:pt x="204" y="1879"/>
                    <a:pt x="204" y="1879"/>
                  </a:cubicBezTo>
                  <a:cubicBezTo>
                    <a:pt x="204" y="1850"/>
                    <a:pt x="189" y="1836"/>
                    <a:pt x="189" y="1821"/>
                  </a:cubicBezTo>
                  <a:cubicBezTo>
                    <a:pt x="189" y="1792"/>
                    <a:pt x="175" y="1778"/>
                    <a:pt x="175" y="1763"/>
                  </a:cubicBezTo>
                  <a:lnTo>
                    <a:pt x="160" y="1763"/>
                  </a:lnTo>
                  <a:cubicBezTo>
                    <a:pt x="146" y="1734"/>
                    <a:pt x="131" y="1690"/>
                    <a:pt x="117" y="1646"/>
                  </a:cubicBezTo>
                  <a:lnTo>
                    <a:pt x="88" y="1646"/>
                  </a:lnTo>
                  <a:cubicBezTo>
                    <a:pt x="102" y="1675"/>
                    <a:pt x="102" y="1690"/>
                    <a:pt x="117" y="1704"/>
                  </a:cubicBezTo>
                  <a:lnTo>
                    <a:pt x="44" y="1749"/>
                  </a:lnTo>
                  <a:cubicBezTo>
                    <a:pt x="30" y="1778"/>
                    <a:pt x="30" y="1836"/>
                    <a:pt x="0" y="1879"/>
                  </a:cubicBezTo>
                  <a:lnTo>
                    <a:pt x="73" y="2054"/>
                  </a:lnTo>
                  <a:cubicBezTo>
                    <a:pt x="117" y="2025"/>
                    <a:pt x="175" y="2011"/>
                    <a:pt x="234" y="1996"/>
                  </a:cubicBezTo>
                  <a:cubicBezTo>
                    <a:pt x="234" y="2011"/>
                    <a:pt x="234" y="2025"/>
                    <a:pt x="248" y="2040"/>
                  </a:cubicBezTo>
                  <a:cubicBezTo>
                    <a:pt x="234" y="2054"/>
                    <a:pt x="248" y="2069"/>
                    <a:pt x="248" y="2083"/>
                  </a:cubicBezTo>
                  <a:lnTo>
                    <a:pt x="263" y="2083"/>
                  </a:lnTo>
                  <a:cubicBezTo>
                    <a:pt x="263" y="2112"/>
                    <a:pt x="277" y="2141"/>
                    <a:pt x="292" y="2171"/>
                  </a:cubicBezTo>
                  <a:cubicBezTo>
                    <a:pt x="292" y="2157"/>
                    <a:pt x="306" y="2157"/>
                    <a:pt x="306" y="2141"/>
                  </a:cubicBezTo>
                  <a:cubicBezTo>
                    <a:pt x="306" y="2112"/>
                    <a:pt x="292" y="2098"/>
                    <a:pt x="277" y="2069"/>
                  </a:cubicBezTo>
                  <a:lnTo>
                    <a:pt x="292" y="2069"/>
                  </a:lnTo>
                  <a:cubicBezTo>
                    <a:pt x="306" y="2098"/>
                    <a:pt x="321" y="2141"/>
                    <a:pt x="335" y="2171"/>
                  </a:cubicBezTo>
                  <a:cubicBezTo>
                    <a:pt x="350" y="2171"/>
                    <a:pt x="379" y="2186"/>
                    <a:pt x="350" y="2215"/>
                  </a:cubicBezTo>
                  <a:lnTo>
                    <a:pt x="350" y="2229"/>
                  </a:lnTo>
                  <a:cubicBezTo>
                    <a:pt x="379" y="2229"/>
                    <a:pt x="364" y="2186"/>
                    <a:pt x="393" y="2157"/>
                  </a:cubicBezTo>
                  <a:lnTo>
                    <a:pt x="393" y="2171"/>
                  </a:lnTo>
                  <a:lnTo>
                    <a:pt x="393" y="2244"/>
                  </a:lnTo>
                  <a:cubicBezTo>
                    <a:pt x="393" y="2229"/>
                    <a:pt x="393" y="2215"/>
                    <a:pt x="408" y="2200"/>
                  </a:cubicBezTo>
                  <a:cubicBezTo>
                    <a:pt x="422" y="2244"/>
                    <a:pt x="451" y="2287"/>
                    <a:pt x="467" y="2345"/>
                  </a:cubicBezTo>
                  <a:cubicBezTo>
                    <a:pt x="481" y="2316"/>
                    <a:pt x="496" y="2302"/>
                    <a:pt x="525" y="2287"/>
                  </a:cubicBezTo>
                  <a:lnTo>
                    <a:pt x="467" y="2157"/>
                  </a:lnTo>
                  <a:cubicBezTo>
                    <a:pt x="481" y="2141"/>
                    <a:pt x="481" y="2141"/>
                    <a:pt x="496" y="2141"/>
                  </a:cubicBezTo>
                  <a:cubicBezTo>
                    <a:pt x="539" y="2112"/>
                    <a:pt x="583" y="2098"/>
                    <a:pt x="583" y="2083"/>
                  </a:cubicBezTo>
                  <a:lnTo>
                    <a:pt x="685" y="2331"/>
                  </a:lnTo>
                  <a:cubicBezTo>
                    <a:pt x="671" y="2331"/>
                    <a:pt x="655" y="2345"/>
                    <a:pt x="655" y="2360"/>
                  </a:cubicBezTo>
                  <a:cubicBezTo>
                    <a:pt x="626" y="2390"/>
                    <a:pt x="583" y="2404"/>
                    <a:pt x="554" y="2404"/>
                  </a:cubicBezTo>
                  <a:lnTo>
                    <a:pt x="583" y="2462"/>
                  </a:lnTo>
                  <a:lnTo>
                    <a:pt x="626" y="2419"/>
                  </a:lnTo>
                  <a:lnTo>
                    <a:pt x="671" y="2374"/>
                  </a:lnTo>
                  <a:lnTo>
                    <a:pt x="700" y="2345"/>
                  </a:lnTo>
                  <a:lnTo>
                    <a:pt x="714" y="2390"/>
                  </a:lnTo>
                  <a:cubicBezTo>
                    <a:pt x="700" y="2404"/>
                    <a:pt x="700" y="2404"/>
                    <a:pt x="685" y="2404"/>
                  </a:cubicBezTo>
                  <a:cubicBezTo>
                    <a:pt x="641" y="2491"/>
                    <a:pt x="685" y="2578"/>
                    <a:pt x="714" y="2666"/>
                  </a:cubicBezTo>
                  <a:cubicBezTo>
                    <a:pt x="718" y="2673"/>
                    <a:pt x="731" y="2677"/>
                    <a:pt x="749" y="2677"/>
                  </a:cubicBezTo>
                  <a:cubicBezTo>
                    <a:pt x="800" y="2677"/>
                    <a:pt x="885" y="2647"/>
                    <a:pt x="874" y="2594"/>
                  </a:cubicBezTo>
                  <a:cubicBezTo>
                    <a:pt x="809" y="2580"/>
                    <a:pt x="928" y="2533"/>
                    <a:pt x="864" y="2533"/>
                  </a:cubicBezTo>
                  <a:cubicBezTo>
                    <a:pt x="856" y="2533"/>
                    <a:pt x="845" y="2534"/>
                    <a:pt x="830" y="2535"/>
                  </a:cubicBezTo>
                  <a:cubicBezTo>
                    <a:pt x="816" y="2506"/>
                    <a:pt x="845" y="2448"/>
                    <a:pt x="904" y="2448"/>
                  </a:cubicBezTo>
                  <a:cubicBezTo>
                    <a:pt x="904" y="2433"/>
                    <a:pt x="918" y="2433"/>
                    <a:pt x="918" y="2433"/>
                  </a:cubicBezTo>
                  <a:lnTo>
                    <a:pt x="918" y="2462"/>
                  </a:lnTo>
                  <a:cubicBezTo>
                    <a:pt x="904" y="2477"/>
                    <a:pt x="874" y="2477"/>
                    <a:pt x="918" y="2506"/>
                  </a:cubicBezTo>
                  <a:cubicBezTo>
                    <a:pt x="918" y="2491"/>
                    <a:pt x="933" y="2491"/>
                    <a:pt x="933" y="2491"/>
                  </a:cubicBezTo>
                  <a:cubicBezTo>
                    <a:pt x="933" y="2491"/>
                    <a:pt x="933" y="2506"/>
                    <a:pt x="947" y="2506"/>
                  </a:cubicBezTo>
                  <a:lnTo>
                    <a:pt x="962" y="2491"/>
                  </a:lnTo>
                  <a:cubicBezTo>
                    <a:pt x="947" y="2491"/>
                    <a:pt x="947" y="2477"/>
                    <a:pt x="947" y="2477"/>
                  </a:cubicBezTo>
                  <a:lnTo>
                    <a:pt x="947" y="2462"/>
                  </a:lnTo>
                  <a:cubicBezTo>
                    <a:pt x="947" y="2477"/>
                    <a:pt x="962" y="2477"/>
                    <a:pt x="962" y="2491"/>
                  </a:cubicBezTo>
                  <a:lnTo>
                    <a:pt x="976" y="2477"/>
                  </a:lnTo>
                  <a:cubicBezTo>
                    <a:pt x="976" y="2462"/>
                    <a:pt x="962" y="2448"/>
                    <a:pt x="962" y="2433"/>
                  </a:cubicBezTo>
                  <a:cubicBezTo>
                    <a:pt x="947" y="2433"/>
                    <a:pt x="947" y="2419"/>
                    <a:pt x="947" y="2419"/>
                  </a:cubicBezTo>
                  <a:cubicBezTo>
                    <a:pt x="962" y="2419"/>
                    <a:pt x="962" y="2419"/>
                    <a:pt x="962" y="2433"/>
                  </a:cubicBezTo>
                  <a:lnTo>
                    <a:pt x="991" y="2404"/>
                  </a:lnTo>
                  <a:lnTo>
                    <a:pt x="1020" y="2433"/>
                  </a:lnTo>
                  <a:lnTo>
                    <a:pt x="1020" y="2419"/>
                  </a:lnTo>
                  <a:lnTo>
                    <a:pt x="1063" y="2462"/>
                  </a:lnTo>
                  <a:lnTo>
                    <a:pt x="1049" y="2462"/>
                  </a:lnTo>
                  <a:lnTo>
                    <a:pt x="1020" y="2433"/>
                  </a:lnTo>
                  <a:lnTo>
                    <a:pt x="976" y="2477"/>
                  </a:lnTo>
                  <a:cubicBezTo>
                    <a:pt x="991" y="2491"/>
                    <a:pt x="991" y="2506"/>
                    <a:pt x="991" y="2520"/>
                  </a:cubicBezTo>
                  <a:lnTo>
                    <a:pt x="1005" y="2520"/>
                  </a:lnTo>
                  <a:lnTo>
                    <a:pt x="1005" y="2535"/>
                  </a:lnTo>
                  <a:cubicBezTo>
                    <a:pt x="991" y="2535"/>
                    <a:pt x="991" y="2535"/>
                    <a:pt x="991" y="2520"/>
                  </a:cubicBezTo>
                  <a:cubicBezTo>
                    <a:pt x="991" y="2535"/>
                    <a:pt x="991" y="2535"/>
                    <a:pt x="976" y="2549"/>
                  </a:cubicBezTo>
                  <a:lnTo>
                    <a:pt x="991" y="2549"/>
                  </a:lnTo>
                  <a:cubicBezTo>
                    <a:pt x="976" y="2564"/>
                    <a:pt x="976" y="2578"/>
                    <a:pt x="962" y="2578"/>
                  </a:cubicBezTo>
                  <a:cubicBezTo>
                    <a:pt x="976" y="2608"/>
                    <a:pt x="1005" y="2623"/>
                    <a:pt x="1034" y="2623"/>
                  </a:cubicBezTo>
                  <a:lnTo>
                    <a:pt x="1034" y="2637"/>
                  </a:lnTo>
                  <a:lnTo>
                    <a:pt x="1063" y="2608"/>
                  </a:lnTo>
                  <a:cubicBezTo>
                    <a:pt x="1092" y="2608"/>
                    <a:pt x="1122" y="2608"/>
                    <a:pt x="1137" y="2623"/>
                  </a:cubicBezTo>
                  <a:cubicBezTo>
                    <a:pt x="1137" y="2623"/>
                    <a:pt x="1122" y="2608"/>
                    <a:pt x="1137" y="2608"/>
                  </a:cubicBezTo>
                  <a:lnTo>
                    <a:pt x="1209" y="2594"/>
                  </a:lnTo>
                  <a:cubicBezTo>
                    <a:pt x="1137" y="2594"/>
                    <a:pt x="1195" y="2520"/>
                    <a:pt x="1224" y="2506"/>
                  </a:cubicBezTo>
                  <a:cubicBezTo>
                    <a:pt x="1238" y="2506"/>
                    <a:pt x="1267" y="2491"/>
                    <a:pt x="1282" y="2491"/>
                  </a:cubicBezTo>
                  <a:cubicBezTo>
                    <a:pt x="1296" y="2491"/>
                    <a:pt x="1296" y="2506"/>
                    <a:pt x="1296" y="2506"/>
                  </a:cubicBezTo>
                  <a:lnTo>
                    <a:pt x="1296" y="2491"/>
                  </a:lnTo>
                  <a:cubicBezTo>
                    <a:pt x="1296" y="2491"/>
                    <a:pt x="1311" y="2491"/>
                    <a:pt x="1311" y="2506"/>
                  </a:cubicBezTo>
                  <a:lnTo>
                    <a:pt x="1296" y="2506"/>
                  </a:lnTo>
                  <a:lnTo>
                    <a:pt x="1267" y="2535"/>
                  </a:lnTo>
                  <a:cubicBezTo>
                    <a:pt x="1282" y="2535"/>
                    <a:pt x="1296" y="2520"/>
                    <a:pt x="1311" y="2520"/>
                  </a:cubicBezTo>
                  <a:cubicBezTo>
                    <a:pt x="1311" y="2506"/>
                    <a:pt x="1325" y="2506"/>
                    <a:pt x="1325" y="2506"/>
                  </a:cubicBezTo>
                  <a:cubicBezTo>
                    <a:pt x="1355" y="2491"/>
                    <a:pt x="1384" y="2462"/>
                    <a:pt x="1413" y="2462"/>
                  </a:cubicBezTo>
                  <a:cubicBezTo>
                    <a:pt x="1413" y="2462"/>
                    <a:pt x="1428" y="2477"/>
                    <a:pt x="1428" y="2491"/>
                  </a:cubicBezTo>
                  <a:cubicBezTo>
                    <a:pt x="1428" y="2520"/>
                    <a:pt x="1428" y="2564"/>
                    <a:pt x="1413" y="2578"/>
                  </a:cubicBezTo>
                  <a:lnTo>
                    <a:pt x="1559" y="2549"/>
                  </a:lnTo>
                  <a:cubicBezTo>
                    <a:pt x="1646" y="2433"/>
                    <a:pt x="1733" y="2390"/>
                    <a:pt x="1821" y="2287"/>
                  </a:cubicBezTo>
                  <a:cubicBezTo>
                    <a:pt x="1821" y="2287"/>
                    <a:pt x="1836" y="2287"/>
                    <a:pt x="1850" y="2273"/>
                  </a:cubicBezTo>
                  <a:lnTo>
                    <a:pt x="1850" y="2287"/>
                  </a:lnTo>
                  <a:lnTo>
                    <a:pt x="1865" y="2273"/>
                  </a:lnTo>
                  <a:lnTo>
                    <a:pt x="1879" y="2273"/>
                  </a:lnTo>
                  <a:cubicBezTo>
                    <a:pt x="1908" y="2258"/>
                    <a:pt x="1923" y="2244"/>
                    <a:pt x="1937" y="2229"/>
                  </a:cubicBezTo>
                  <a:cubicBezTo>
                    <a:pt x="1962" y="2242"/>
                    <a:pt x="1976" y="2254"/>
                    <a:pt x="1971" y="2266"/>
                  </a:cubicBezTo>
                  <a:lnTo>
                    <a:pt x="1971" y="2266"/>
                  </a:lnTo>
                  <a:cubicBezTo>
                    <a:pt x="2025" y="2200"/>
                    <a:pt x="2230" y="2196"/>
                    <a:pt x="2258" y="2098"/>
                  </a:cubicBezTo>
                  <a:cubicBezTo>
                    <a:pt x="2258" y="2098"/>
                    <a:pt x="2302" y="1996"/>
                    <a:pt x="2331" y="1879"/>
                  </a:cubicBezTo>
                  <a:cubicBezTo>
                    <a:pt x="2360" y="1850"/>
                    <a:pt x="2374" y="1821"/>
                    <a:pt x="2374" y="1763"/>
                  </a:cubicBezTo>
                  <a:cubicBezTo>
                    <a:pt x="2389" y="1734"/>
                    <a:pt x="2403" y="1720"/>
                    <a:pt x="2419" y="1704"/>
                  </a:cubicBezTo>
                  <a:cubicBezTo>
                    <a:pt x="2448" y="1734"/>
                    <a:pt x="2462" y="1749"/>
                    <a:pt x="2491" y="1763"/>
                  </a:cubicBezTo>
                  <a:lnTo>
                    <a:pt x="2491" y="1778"/>
                  </a:lnTo>
                  <a:cubicBezTo>
                    <a:pt x="2491" y="1763"/>
                    <a:pt x="2491" y="1763"/>
                    <a:pt x="2506" y="1763"/>
                  </a:cubicBezTo>
                  <a:lnTo>
                    <a:pt x="2520" y="1778"/>
                  </a:lnTo>
                  <a:cubicBezTo>
                    <a:pt x="2506" y="1792"/>
                    <a:pt x="2477" y="1792"/>
                    <a:pt x="2491" y="1821"/>
                  </a:cubicBezTo>
                  <a:cubicBezTo>
                    <a:pt x="2515" y="1809"/>
                    <a:pt x="2530" y="1797"/>
                    <a:pt x="2534" y="1785"/>
                  </a:cubicBezTo>
                  <a:lnTo>
                    <a:pt x="2534" y="1785"/>
                  </a:lnTo>
                  <a:cubicBezTo>
                    <a:pt x="2535" y="1791"/>
                    <a:pt x="2545" y="1794"/>
                    <a:pt x="2558" y="1794"/>
                  </a:cubicBezTo>
                  <a:cubicBezTo>
                    <a:pt x="2587" y="1794"/>
                    <a:pt x="2634" y="1781"/>
                    <a:pt x="2652" y="1763"/>
                  </a:cubicBezTo>
                  <a:cubicBezTo>
                    <a:pt x="2681" y="1720"/>
                    <a:pt x="2724" y="1675"/>
                    <a:pt x="2782" y="1632"/>
                  </a:cubicBezTo>
                  <a:cubicBezTo>
                    <a:pt x="2826" y="1588"/>
                    <a:pt x="2870" y="1559"/>
                    <a:pt x="2914" y="1530"/>
                  </a:cubicBezTo>
                  <a:cubicBezTo>
                    <a:pt x="2914" y="1530"/>
                    <a:pt x="2914" y="1516"/>
                    <a:pt x="2928" y="1516"/>
                  </a:cubicBezTo>
                  <a:cubicBezTo>
                    <a:pt x="2928" y="1501"/>
                    <a:pt x="2943" y="1500"/>
                    <a:pt x="2943" y="1487"/>
                  </a:cubicBezTo>
                  <a:lnTo>
                    <a:pt x="2943" y="1487"/>
                  </a:lnTo>
                  <a:cubicBezTo>
                    <a:pt x="2943" y="1501"/>
                    <a:pt x="2928" y="1516"/>
                    <a:pt x="2943" y="1530"/>
                  </a:cubicBezTo>
                  <a:cubicBezTo>
                    <a:pt x="3074" y="1399"/>
                    <a:pt x="3147" y="1370"/>
                    <a:pt x="3293" y="1195"/>
                  </a:cubicBezTo>
                  <a:lnTo>
                    <a:pt x="2593" y="59"/>
                  </a:lnTo>
                  <a:cubicBezTo>
                    <a:pt x="2593" y="59"/>
                    <a:pt x="2593" y="88"/>
                    <a:pt x="2578" y="102"/>
                  </a:cubicBezTo>
                  <a:cubicBezTo>
                    <a:pt x="2578" y="108"/>
                    <a:pt x="2578" y="113"/>
                    <a:pt x="2577" y="119"/>
                  </a:cubicBezTo>
                  <a:lnTo>
                    <a:pt x="2577" y="119"/>
                  </a:lnTo>
                  <a:lnTo>
                    <a:pt x="2564" y="131"/>
                  </a:lnTo>
                  <a:lnTo>
                    <a:pt x="2564" y="117"/>
                  </a:lnTo>
                  <a:cubicBezTo>
                    <a:pt x="2578" y="59"/>
                    <a:pt x="2578" y="1"/>
                    <a:pt x="2578"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1912700" y="1410300"/>
              <a:ext cx="25" cy="400"/>
            </a:xfrm>
            <a:custGeom>
              <a:avLst/>
              <a:gdLst/>
              <a:ahLst/>
              <a:cxnLst/>
              <a:rect l="l" t="t" r="r" b="b"/>
              <a:pathLst>
                <a:path w="1" h="16" extrusionOk="0">
                  <a:moveTo>
                    <a:pt x="1" y="15"/>
                  </a:move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1940000" y="1360425"/>
              <a:ext cx="25" cy="25"/>
            </a:xfrm>
            <a:custGeom>
              <a:avLst/>
              <a:gdLst/>
              <a:ahLst/>
              <a:cxnLst/>
              <a:rect l="l" t="t" r="r" b="b"/>
              <a:pathLst>
                <a:path w="1" h="1" extrusionOk="0">
                  <a:moveTo>
                    <a:pt x="1" y="0"/>
                  </a:move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1885375" y="1391350"/>
              <a:ext cx="25" cy="750"/>
            </a:xfrm>
            <a:custGeom>
              <a:avLst/>
              <a:gdLst/>
              <a:ahLst/>
              <a:cxnLst/>
              <a:rect l="l" t="t" r="r" b="b"/>
              <a:pathLst>
                <a:path w="1" h="30" extrusionOk="0">
                  <a:moveTo>
                    <a:pt x="1" y="1"/>
                  </a:moveTo>
                  <a:lnTo>
                    <a:pt x="1" y="30"/>
                  </a:lnTo>
                  <a:lnTo>
                    <a:pt x="1" y="3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1912325" y="1409950"/>
              <a:ext cx="25" cy="25"/>
            </a:xfrm>
            <a:custGeom>
              <a:avLst/>
              <a:gdLst/>
              <a:ahLst/>
              <a:cxnLst/>
              <a:rect l="l" t="t" r="r" b="b"/>
              <a:pathLst>
                <a:path w="1" h="1" extrusionOk="0">
                  <a:moveTo>
                    <a:pt x="1" y="0"/>
                  </a:move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1885375" y="1391725"/>
              <a:ext cx="750" cy="1850"/>
            </a:xfrm>
            <a:custGeom>
              <a:avLst/>
              <a:gdLst/>
              <a:ahLst/>
              <a:cxnLst/>
              <a:rect l="l" t="t" r="r" b="b"/>
              <a:pathLst>
                <a:path w="30" h="74" extrusionOk="0">
                  <a:moveTo>
                    <a:pt x="1" y="1"/>
                  </a:moveTo>
                  <a:lnTo>
                    <a:pt x="1" y="15"/>
                  </a:lnTo>
                  <a:cubicBezTo>
                    <a:pt x="1" y="15"/>
                    <a:pt x="2" y="16"/>
                    <a:pt x="2" y="16"/>
                  </a:cubicBezTo>
                  <a:lnTo>
                    <a:pt x="2" y="16"/>
                  </a:lnTo>
                  <a:cubicBezTo>
                    <a:pt x="1" y="12"/>
                    <a:pt x="1" y="7"/>
                    <a:pt x="1" y="1"/>
                  </a:cubicBezTo>
                  <a:close/>
                  <a:moveTo>
                    <a:pt x="2" y="16"/>
                  </a:moveTo>
                  <a:cubicBezTo>
                    <a:pt x="6" y="36"/>
                    <a:pt x="16" y="50"/>
                    <a:pt x="16" y="73"/>
                  </a:cubicBezTo>
                  <a:lnTo>
                    <a:pt x="30" y="73"/>
                  </a:lnTo>
                  <a:cubicBezTo>
                    <a:pt x="16" y="45"/>
                    <a:pt x="16" y="31"/>
                    <a:pt x="2" y="16"/>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1912325" y="1409950"/>
              <a:ext cx="400" cy="375"/>
            </a:xfrm>
            <a:custGeom>
              <a:avLst/>
              <a:gdLst/>
              <a:ahLst/>
              <a:cxnLst/>
              <a:rect l="l" t="t" r="r" b="b"/>
              <a:pathLst>
                <a:path w="16" h="15" extrusionOk="0">
                  <a:moveTo>
                    <a:pt x="1" y="0"/>
                  </a:moveTo>
                  <a:lnTo>
                    <a:pt x="1" y="14"/>
                  </a:lnTo>
                  <a:lnTo>
                    <a:pt x="16" y="14"/>
                  </a:lnTo>
                  <a:cubicBezTo>
                    <a:pt x="1" y="14"/>
                    <a:pt x="1" y="14"/>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1890475" y="1405925"/>
              <a:ext cx="25" cy="25"/>
            </a:xfrm>
            <a:custGeom>
              <a:avLst/>
              <a:gdLst/>
              <a:ahLst/>
              <a:cxnLst/>
              <a:rect l="l" t="t" r="r" b="b"/>
              <a:pathLst>
                <a:path w="1" h="1" extrusionOk="0">
                  <a:moveTo>
                    <a:pt x="1" y="0"/>
                  </a:moveTo>
                  <a:lnTo>
                    <a:pt x="1" y="0"/>
                  </a:ln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1953125" y="1368425"/>
              <a:ext cx="5125" cy="8775"/>
            </a:xfrm>
            <a:custGeom>
              <a:avLst/>
              <a:gdLst/>
              <a:ahLst/>
              <a:cxnLst/>
              <a:rect l="l" t="t" r="r" b="b"/>
              <a:pathLst>
                <a:path w="205" h="351" extrusionOk="0">
                  <a:moveTo>
                    <a:pt x="15" y="1"/>
                  </a:moveTo>
                  <a:lnTo>
                    <a:pt x="15" y="1"/>
                  </a:lnTo>
                  <a:cubicBezTo>
                    <a:pt x="15" y="1"/>
                    <a:pt x="0" y="1"/>
                    <a:pt x="0" y="15"/>
                  </a:cubicBezTo>
                  <a:lnTo>
                    <a:pt x="15" y="1"/>
                  </a:lnTo>
                  <a:close/>
                  <a:moveTo>
                    <a:pt x="15" y="1"/>
                  </a:moveTo>
                  <a:lnTo>
                    <a:pt x="190" y="306"/>
                  </a:lnTo>
                  <a:cubicBezTo>
                    <a:pt x="175" y="321"/>
                    <a:pt x="146" y="335"/>
                    <a:pt x="190" y="350"/>
                  </a:cubicBezTo>
                  <a:lnTo>
                    <a:pt x="204" y="306"/>
                  </a:lnTo>
                  <a:lnTo>
                    <a:pt x="1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1942200" y="1398300"/>
              <a:ext cx="400" cy="2200"/>
            </a:xfrm>
            <a:custGeom>
              <a:avLst/>
              <a:gdLst/>
              <a:ahLst/>
              <a:cxnLst/>
              <a:rect l="l" t="t" r="r" b="b"/>
              <a:pathLst>
                <a:path w="16" h="88" extrusionOk="0">
                  <a:moveTo>
                    <a:pt x="15" y="0"/>
                  </a:moveTo>
                  <a:lnTo>
                    <a:pt x="0" y="87"/>
                  </a:lnTo>
                  <a:lnTo>
                    <a:pt x="15" y="72"/>
                  </a:lnTo>
                  <a:lnTo>
                    <a:pt x="15"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1898150" y="1386975"/>
              <a:ext cx="375" cy="425"/>
            </a:xfrm>
            <a:custGeom>
              <a:avLst/>
              <a:gdLst/>
              <a:ahLst/>
              <a:cxnLst/>
              <a:rect l="l" t="t" r="r" b="b"/>
              <a:pathLst>
                <a:path w="15" h="17" extrusionOk="0">
                  <a:moveTo>
                    <a:pt x="0" y="1"/>
                  </a:moveTo>
                  <a:lnTo>
                    <a:pt x="0" y="16"/>
                  </a:lnTo>
                  <a:lnTo>
                    <a:pt x="14" y="16"/>
                  </a:lnTo>
                  <a:cubicBezTo>
                    <a:pt x="14" y="1"/>
                    <a:pt x="0" y="1"/>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1918550" y="1418200"/>
              <a:ext cx="750" cy="850"/>
            </a:xfrm>
            <a:custGeom>
              <a:avLst/>
              <a:gdLst/>
              <a:ahLst/>
              <a:cxnLst/>
              <a:rect l="l" t="t" r="r" b="b"/>
              <a:pathLst>
                <a:path w="30" h="34" extrusionOk="0">
                  <a:moveTo>
                    <a:pt x="28" y="1"/>
                  </a:moveTo>
                  <a:cubicBezTo>
                    <a:pt x="26" y="1"/>
                    <a:pt x="24" y="3"/>
                    <a:pt x="22" y="6"/>
                  </a:cubicBezTo>
                  <a:lnTo>
                    <a:pt x="22" y="6"/>
                  </a:lnTo>
                  <a:cubicBezTo>
                    <a:pt x="24" y="5"/>
                    <a:pt x="26" y="5"/>
                    <a:pt x="29" y="5"/>
                  </a:cubicBezTo>
                  <a:cubicBezTo>
                    <a:pt x="29" y="2"/>
                    <a:pt x="29" y="1"/>
                    <a:pt x="28" y="1"/>
                  </a:cubicBezTo>
                  <a:close/>
                  <a:moveTo>
                    <a:pt x="22" y="6"/>
                  </a:moveTo>
                  <a:lnTo>
                    <a:pt x="22" y="6"/>
                  </a:lnTo>
                  <a:cubicBezTo>
                    <a:pt x="13" y="10"/>
                    <a:pt x="11" y="20"/>
                    <a:pt x="0" y="20"/>
                  </a:cubicBezTo>
                  <a:lnTo>
                    <a:pt x="0" y="34"/>
                  </a:lnTo>
                  <a:cubicBezTo>
                    <a:pt x="8" y="26"/>
                    <a:pt x="16" y="13"/>
                    <a:pt x="22" y="6"/>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1919275" y="1411025"/>
              <a:ext cx="1475" cy="1275"/>
            </a:xfrm>
            <a:custGeom>
              <a:avLst/>
              <a:gdLst/>
              <a:ahLst/>
              <a:cxnLst/>
              <a:rect l="l" t="t" r="r" b="b"/>
              <a:pathLst>
                <a:path w="59" h="51" extrusionOk="0">
                  <a:moveTo>
                    <a:pt x="0" y="0"/>
                  </a:moveTo>
                  <a:cubicBezTo>
                    <a:pt x="0" y="19"/>
                    <a:pt x="6" y="50"/>
                    <a:pt x="22" y="50"/>
                  </a:cubicBezTo>
                  <a:cubicBezTo>
                    <a:pt x="31" y="50"/>
                    <a:pt x="43" y="41"/>
                    <a:pt x="58" y="15"/>
                  </a:cubicBezTo>
                  <a:lnTo>
                    <a:pt x="58" y="15"/>
                  </a:lnTo>
                  <a:cubicBezTo>
                    <a:pt x="52" y="21"/>
                    <a:pt x="44" y="25"/>
                    <a:pt x="35" y="25"/>
                  </a:cubicBezTo>
                  <a:cubicBezTo>
                    <a:pt x="22" y="25"/>
                    <a:pt x="8" y="18"/>
                    <a:pt x="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1889025" y="1382275"/>
              <a:ext cx="750" cy="25"/>
            </a:xfrm>
            <a:custGeom>
              <a:avLst/>
              <a:gdLst/>
              <a:ahLst/>
              <a:cxnLst/>
              <a:rect l="l" t="t" r="r" b="b"/>
              <a:pathLst>
                <a:path w="30" h="1" extrusionOk="0">
                  <a:moveTo>
                    <a:pt x="1" y="0"/>
                  </a:moveTo>
                  <a:lnTo>
                    <a:pt x="3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1920725" y="1369500"/>
              <a:ext cx="2550" cy="2950"/>
            </a:xfrm>
            <a:custGeom>
              <a:avLst/>
              <a:gdLst/>
              <a:ahLst/>
              <a:cxnLst/>
              <a:rect l="l" t="t" r="r" b="b"/>
              <a:pathLst>
                <a:path w="102" h="118" extrusionOk="0">
                  <a:moveTo>
                    <a:pt x="88" y="1"/>
                  </a:moveTo>
                  <a:lnTo>
                    <a:pt x="0" y="59"/>
                  </a:lnTo>
                  <a:cubicBezTo>
                    <a:pt x="14" y="74"/>
                    <a:pt x="14" y="103"/>
                    <a:pt x="30" y="117"/>
                  </a:cubicBezTo>
                  <a:lnTo>
                    <a:pt x="102" y="74"/>
                  </a:lnTo>
                  <a:cubicBezTo>
                    <a:pt x="59" y="59"/>
                    <a:pt x="102" y="30"/>
                    <a:pt x="88"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1919275" y="1370600"/>
              <a:ext cx="1475" cy="1125"/>
            </a:xfrm>
            <a:custGeom>
              <a:avLst/>
              <a:gdLst/>
              <a:ahLst/>
              <a:cxnLst/>
              <a:rect l="l" t="t" r="r" b="b"/>
              <a:pathLst>
                <a:path w="59" h="45" extrusionOk="0">
                  <a:moveTo>
                    <a:pt x="14" y="1"/>
                  </a:moveTo>
                  <a:cubicBezTo>
                    <a:pt x="14" y="15"/>
                    <a:pt x="14" y="30"/>
                    <a:pt x="0" y="44"/>
                  </a:cubicBezTo>
                  <a:lnTo>
                    <a:pt x="58" y="15"/>
                  </a:lnTo>
                  <a:cubicBezTo>
                    <a:pt x="43" y="1"/>
                    <a:pt x="29" y="1"/>
                    <a:pt x="14"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1897775" y="1407025"/>
              <a:ext cx="400" cy="750"/>
            </a:xfrm>
            <a:custGeom>
              <a:avLst/>
              <a:gdLst/>
              <a:ahLst/>
              <a:cxnLst/>
              <a:rect l="l" t="t" r="r" b="b"/>
              <a:pathLst>
                <a:path w="16" h="30" extrusionOk="0">
                  <a:moveTo>
                    <a:pt x="15" y="1"/>
                  </a:moveTo>
                  <a:lnTo>
                    <a:pt x="15" y="1"/>
                  </a:lnTo>
                  <a:cubicBezTo>
                    <a:pt x="0" y="15"/>
                    <a:pt x="0" y="15"/>
                    <a:pt x="0" y="30"/>
                  </a:cubicBezTo>
                  <a:lnTo>
                    <a:pt x="1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1896700" y="1412475"/>
              <a:ext cx="25" cy="25"/>
            </a:xfrm>
            <a:custGeom>
              <a:avLst/>
              <a:gdLst/>
              <a:ahLst/>
              <a:cxnLst/>
              <a:rect l="l" t="t" r="r" b="b"/>
              <a:pathLst>
                <a:path w="1" h="1" extrusionOk="0">
                  <a:moveTo>
                    <a:pt x="0" y="1"/>
                  </a:moveTo>
                  <a:lnTo>
                    <a:pt x="0" y="1"/>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1885750" y="1383000"/>
              <a:ext cx="5875" cy="4400"/>
            </a:xfrm>
            <a:custGeom>
              <a:avLst/>
              <a:gdLst/>
              <a:ahLst/>
              <a:cxnLst/>
              <a:rect l="l" t="t" r="r" b="b"/>
              <a:pathLst>
                <a:path w="235" h="176" extrusionOk="0">
                  <a:moveTo>
                    <a:pt x="1" y="0"/>
                  </a:moveTo>
                  <a:lnTo>
                    <a:pt x="59" y="175"/>
                  </a:lnTo>
                  <a:lnTo>
                    <a:pt x="73" y="175"/>
                  </a:lnTo>
                  <a:cubicBezTo>
                    <a:pt x="118" y="160"/>
                    <a:pt x="147" y="146"/>
                    <a:pt x="176" y="131"/>
                  </a:cubicBezTo>
                  <a:cubicBezTo>
                    <a:pt x="73" y="73"/>
                    <a:pt x="234" y="73"/>
                    <a:pt x="205" y="0"/>
                  </a:cubicBezTo>
                  <a:lnTo>
                    <a:pt x="205" y="0"/>
                  </a:lnTo>
                  <a:lnTo>
                    <a:pt x="147" y="29"/>
                  </a:lnTo>
                  <a:lnTo>
                    <a:pt x="147" y="14"/>
                  </a:lnTo>
                  <a:lnTo>
                    <a:pt x="88" y="14"/>
                  </a:lnTo>
                  <a:cubicBezTo>
                    <a:pt x="102" y="59"/>
                    <a:pt x="118" y="59"/>
                    <a:pt x="118" y="88"/>
                  </a:cubicBezTo>
                  <a:cubicBezTo>
                    <a:pt x="30" y="88"/>
                    <a:pt x="88" y="43"/>
                    <a:pt x="3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1895950" y="1407750"/>
              <a:ext cx="2950" cy="4750"/>
            </a:xfrm>
            <a:custGeom>
              <a:avLst/>
              <a:gdLst/>
              <a:ahLst/>
              <a:cxnLst/>
              <a:rect l="l" t="t" r="r" b="b"/>
              <a:pathLst>
                <a:path w="118" h="190" extrusionOk="0">
                  <a:moveTo>
                    <a:pt x="73" y="1"/>
                  </a:moveTo>
                  <a:lnTo>
                    <a:pt x="73" y="1"/>
                  </a:lnTo>
                  <a:cubicBezTo>
                    <a:pt x="44" y="30"/>
                    <a:pt x="15" y="44"/>
                    <a:pt x="1" y="73"/>
                  </a:cubicBezTo>
                  <a:lnTo>
                    <a:pt x="30" y="190"/>
                  </a:lnTo>
                  <a:cubicBezTo>
                    <a:pt x="73" y="117"/>
                    <a:pt x="1" y="88"/>
                    <a:pt x="117" y="44"/>
                  </a:cubicBezTo>
                  <a:cubicBezTo>
                    <a:pt x="102" y="30"/>
                    <a:pt x="59" y="15"/>
                    <a:pt x="73"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1908350" y="1418050"/>
              <a:ext cx="1475" cy="1000"/>
            </a:xfrm>
            <a:custGeom>
              <a:avLst/>
              <a:gdLst/>
              <a:ahLst/>
              <a:cxnLst/>
              <a:rect l="l" t="t" r="r" b="b"/>
              <a:pathLst>
                <a:path w="59" h="40" extrusionOk="0">
                  <a:moveTo>
                    <a:pt x="48" y="1"/>
                  </a:moveTo>
                  <a:cubicBezTo>
                    <a:pt x="36" y="1"/>
                    <a:pt x="22" y="29"/>
                    <a:pt x="0" y="40"/>
                  </a:cubicBezTo>
                  <a:cubicBezTo>
                    <a:pt x="29" y="40"/>
                    <a:pt x="43" y="26"/>
                    <a:pt x="58" y="11"/>
                  </a:cubicBezTo>
                  <a:cubicBezTo>
                    <a:pt x="55" y="4"/>
                    <a:pt x="51" y="1"/>
                    <a:pt x="48"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1885025" y="1403750"/>
              <a:ext cx="2575" cy="1475"/>
            </a:xfrm>
            <a:custGeom>
              <a:avLst/>
              <a:gdLst/>
              <a:ahLst/>
              <a:cxnLst/>
              <a:rect l="l" t="t" r="r" b="b"/>
              <a:pathLst>
                <a:path w="103" h="59" extrusionOk="0">
                  <a:moveTo>
                    <a:pt x="59" y="0"/>
                  </a:moveTo>
                  <a:cubicBezTo>
                    <a:pt x="59" y="15"/>
                    <a:pt x="1" y="29"/>
                    <a:pt x="15" y="58"/>
                  </a:cubicBezTo>
                  <a:lnTo>
                    <a:pt x="102" y="29"/>
                  </a:lnTo>
                  <a:cubicBezTo>
                    <a:pt x="73" y="29"/>
                    <a:pt x="73" y="15"/>
                    <a:pt x="59"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1887575" y="1404475"/>
              <a:ext cx="750" cy="25"/>
            </a:xfrm>
            <a:custGeom>
              <a:avLst/>
              <a:gdLst/>
              <a:ahLst/>
              <a:cxnLst/>
              <a:rect l="l" t="t" r="r" b="b"/>
              <a:pathLst>
                <a:path w="30" h="1" extrusionOk="0">
                  <a:moveTo>
                    <a:pt x="29" y="0"/>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1886500" y="1403400"/>
              <a:ext cx="25" cy="350"/>
            </a:xfrm>
            <a:custGeom>
              <a:avLst/>
              <a:gdLst/>
              <a:ahLst/>
              <a:cxnLst/>
              <a:rect l="l" t="t" r="r" b="b"/>
              <a:pathLst>
                <a:path w="1" h="14" extrusionOk="0">
                  <a:moveTo>
                    <a:pt x="0" y="0"/>
                  </a:moveTo>
                  <a:lnTo>
                    <a:pt x="0" y="14"/>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1942200" y="1353850"/>
              <a:ext cx="2200" cy="2575"/>
            </a:xfrm>
            <a:custGeom>
              <a:avLst/>
              <a:gdLst/>
              <a:ahLst/>
              <a:cxnLst/>
              <a:rect l="l" t="t" r="r" b="b"/>
              <a:pathLst>
                <a:path w="88" h="103" extrusionOk="0">
                  <a:moveTo>
                    <a:pt x="88" y="1"/>
                  </a:moveTo>
                  <a:lnTo>
                    <a:pt x="88" y="1"/>
                  </a:lnTo>
                  <a:cubicBezTo>
                    <a:pt x="59" y="30"/>
                    <a:pt x="0" y="73"/>
                    <a:pt x="0" y="102"/>
                  </a:cubicBezTo>
                  <a:cubicBezTo>
                    <a:pt x="0" y="90"/>
                    <a:pt x="61" y="76"/>
                    <a:pt x="61" y="41"/>
                  </a:cubicBezTo>
                  <a:lnTo>
                    <a:pt x="61" y="41"/>
                  </a:lnTo>
                  <a:lnTo>
                    <a:pt x="88"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1886100" y="1489325"/>
              <a:ext cx="25" cy="750"/>
            </a:xfrm>
            <a:custGeom>
              <a:avLst/>
              <a:gdLst/>
              <a:ahLst/>
              <a:cxnLst/>
              <a:rect l="l" t="t" r="r" b="b"/>
              <a:pathLst>
                <a:path w="1" h="30" extrusionOk="0">
                  <a:moveTo>
                    <a:pt x="1" y="30"/>
                  </a:move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1917800" y="1518825"/>
              <a:ext cx="25" cy="400"/>
            </a:xfrm>
            <a:custGeom>
              <a:avLst/>
              <a:gdLst/>
              <a:ahLst/>
              <a:cxnLst/>
              <a:rect l="l" t="t" r="r" b="b"/>
              <a:pathLst>
                <a:path w="1" h="16" extrusionOk="0">
                  <a:moveTo>
                    <a:pt x="1" y="15"/>
                  </a:moveTo>
                  <a:lnTo>
                    <a:pt x="1" y="15"/>
                  </a:ln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1889025" y="1515175"/>
              <a:ext cx="400" cy="400"/>
            </a:xfrm>
            <a:custGeom>
              <a:avLst/>
              <a:gdLst/>
              <a:ahLst/>
              <a:cxnLst/>
              <a:rect l="l" t="t" r="r" b="b"/>
              <a:pathLst>
                <a:path w="16" h="16" extrusionOk="0">
                  <a:moveTo>
                    <a:pt x="1" y="1"/>
                  </a:moveTo>
                  <a:lnTo>
                    <a:pt x="16" y="16"/>
                  </a:lnTo>
                  <a:cubicBezTo>
                    <a:pt x="16" y="16"/>
                    <a:pt x="16" y="1"/>
                    <a:pt x="1"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1893400" y="1520275"/>
              <a:ext cx="400" cy="400"/>
            </a:xfrm>
            <a:custGeom>
              <a:avLst/>
              <a:gdLst/>
              <a:ahLst/>
              <a:cxnLst/>
              <a:rect l="l" t="t" r="r" b="b"/>
              <a:pathLst>
                <a:path w="16" h="16" extrusionOk="0">
                  <a:moveTo>
                    <a:pt x="0" y="0"/>
                  </a:moveTo>
                  <a:lnTo>
                    <a:pt x="0" y="16"/>
                  </a:lnTo>
                  <a:lnTo>
                    <a:pt x="15" y="16"/>
                  </a:ln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a:off x="1893050" y="1519550"/>
              <a:ext cx="375" cy="750"/>
            </a:xfrm>
            <a:custGeom>
              <a:avLst/>
              <a:gdLst/>
              <a:ahLst/>
              <a:cxnLst/>
              <a:rect l="l" t="t" r="r" b="b"/>
              <a:pathLst>
                <a:path w="15" h="30" extrusionOk="0">
                  <a:moveTo>
                    <a:pt x="0" y="0"/>
                  </a:moveTo>
                  <a:cubicBezTo>
                    <a:pt x="0" y="15"/>
                    <a:pt x="0" y="15"/>
                    <a:pt x="14" y="29"/>
                  </a:cubicBezTo>
                  <a:cubicBezTo>
                    <a:pt x="0" y="15"/>
                    <a:pt x="0" y="15"/>
                    <a:pt x="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a:off x="1877025" y="1468150"/>
              <a:ext cx="68100" cy="60650"/>
            </a:xfrm>
            <a:custGeom>
              <a:avLst/>
              <a:gdLst/>
              <a:ahLst/>
              <a:cxnLst/>
              <a:rect l="l" t="t" r="r" b="b"/>
              <a:pathLst>
                <a:path w="2724" h="2426" extrusionOk="0">
                  <a:moveTo>
                    <a:pt x="2141" y="396"/>
                  </a:moveTo>
                  <a:lnTo>
                    <a:pt x="2273" y="745"/>
                  </a:lnTo>
                  <a:cubicBezTo>
                    <a:pt x="2258" y="745"/>
                    <a:pt x="2258" y="731"/>
                    <a:pt x="2244" y="731"/>
                  </a:cubicBezTo>
                  <a:lnTo>
                    <a:pt x="2229" y="687"/>
                  </a:lnTo>
                  <a:lnTo>
                    <a:pt x="2229" y="644"/>
                  </a:lnTo>
                  <a:lnTo>
                    <a:pt x="2215" y="644"/>
                  </a:lnTo>
                  <a:lnTo>
                    <a:pt x="2127" y="425"/>
                  </a:lnTo>
                  <a:cubicBezTo>
                    <a:pt x="2127" y="411"/>
                    <a:pt x="2127" y="411"/>
                    <a:pt x="2141" y="396"/>
                  </a:cubicBezTo>
                  <a:close/>
                  <a:moveTo>
                    <a:pt x="1399" y="1110"/>
                  </a:moveTo>
                  <a:lnTo>
                    <a:pt x="1399" y="1124"/>
                  </a:lnTo>
                  <a:lnTo>
                    <a:pt x="1384" y="1110"/>
                  </a:lnTo>
                  <a:close/>
                  <a:moveTo>
                    <a:pt x="1413" y="1110"/>
                  </a:moveTo>
                  <a:lnTo>
                    <a:pt x="1413" y="1124"/>
                  </a:lnTo>
                  <a:lnTo>
                    <a:pt x="1399" y="1110"/>
                  </a:lnTo>
                  <a:close/>
                  <a:moveTo>
                    <a:pt x="1384" y="1124"/>
                  </a:moveTo>
                  <a:cubicBezTo>
                    <a:pt x="1384" y="1153"/>
                    <a:pt x="1399" y="1153"/>
                    <a:pt x="1413" y="1153"/>
                  </a:cubicBezTo>
                  <a:lnTo>
                    <a:pt x="1413" y="1182"/>
                  </a:lnTo>
                  <a:lnTo>
                    <a:pt x="1370" y="1182"/>
                  </a:lnTo>
                  <a:cubicBezTo>
                    <a:pt x="1355" y="1168"/>
                    <a:pt x="1355" y="1153"/>
                    <a:pt x="1355" y="1139"/>
                  </a:cubicBezTo>
                  <a:cubicBezTo>
                    <a:pt x="1355" y="1124"/>
                    <a:pt x="1370" y="1124"/>
                    <a:pt x="1384" y="1124"/>
                  </a:cubicBezTo>
                  <a:close/>
                  <a:moveTo>
                    <a:pt x="1865" y="1124"/>
                  </a:moveTo>
                  <a:cubicBezTo>
                    <a:pt x="1865" y="1139"/>
                    <a:pt x="1879" y="1139"/>
                    <a:pt x="1894" y="1139"/>
                  </a:cubicBezTo>
                  <a:cubicBezTo>
                    <a:pt x="1894" y="1168"/>
                    <a:pt x="1908" y="1168"/>
                    <a:pt x="1908" y="1197"/>
                  </a:cubicBezTo>
                  <a:cubicBezTo>
                    <a:pt x="1894" y="1182"/>
                    <a:pt x="1894" y="1168"/>
                    <a:pt x="1879" y="1168"/>
                  </a:cubicBezTo>
                  <a:cubicBezTo>
                    <a:pt x="1879" y="1153"/>
                    <a:pt x="1865" y="1139"/>
                    <a:pt x="1865" y="1124"/>
                  </a:cubicBezTo>
                  <a:close/>
                  <a:moveTo>
                    <a:pt x="379" y="1182"/>
                  </a:moveTo>
                  <a:lnTo>
                    <a:pt x="379" y="1197"/>
                  </a:lnTo>
                  <a:lnTo>
                    <a:pt x="364" y="1227"/>
                  </a:lnTo>
                  <a:cubicBezTo>
                    <a:pt x="350" y="1211"/>
                    <a:pt x="335" y="1182"/>
                    <a:pt x="379" y="1182"/>
                  </a:cubicBezTo>
                  <a:close/>
                  <a:moveTo>
                    <a:pt x="335" y="1227"/>
                  </a:moveTo>
                  <a:lnTo>
                    <a:pt x="335" y="1227"/>
                  </a:lnTo>
                  <a:cubicBezTo>
                    <a:pt x="350" y="1241"/>
                    <a:pt x="350" y="1241"/>
                    <a:pt x="364" y="1241"/>
                  </a:cubicBezTo>
                  <a:lnTo>
                    <a:pt x="350" y="1241"/>
                  </a:lnTo>
                  <a:cubicBezTo>
                    <a:pt x="350" y="1245"/>
                    <a:pt x="349" y="1247"/>
                    <a:pt x="347" y="1247"/>
                  </a:cubicBezTo>
                  <a:cubicBezTo>
                    <a:pt x="342" y="1247"/>
                    <a:pt x="335" y="1236"/>
                    <a:pt x="335" y="1227"/>
                  </a:cubicBezTo>
                  <a:close/>
                  <a:moveTo>
                    <a:pt x="1937" y="1168"/>
                  </a:moveTo>
                  <a:cubicBezTo>
                    <a:pt x="1937" y="1197"/>
                    <a:pt x="1952" y="1227"/>
                    <a:pt x="1952" y="1256"/>
                  </a:cubicBezTo>
                  <a:cubicBezTo>
                    <a:pt x="1952" y="1251"/>
                    <a:pt x="1951" y="1249"/>
                    <a:pt x="1948" y="1249"/>
                  </a:cubicBezTo>
                  <a:cubicBezTo>
                    <a:pt x="1944" y="1249"/>
                    <a:pt x="1937" y="1256"/>
                    <a:pt x="1937" y="1256"/>
                  </a:cubicBezTo>
                  <a:cubicBezTo>
                    <a:pt x="1937" y="1227"/>
                    <a:pt x="1923" y="1211"/>
                    <a:pt x="1923" y="1182"/>
                  </a:cubicBezTo>
                  <a:lnTo>
                    <a:pt x="1937" y="1168"/>
                  </a:lnTo>
                  <a:close/>
                  <a:moveTo>
                    <a:pt x="1821" y="1095"/>
                  </a:moveTo>
                  <a:cubicBezTo>
                    <a:pt x="1821" y="1124"/>
                    <a:pt x="1821" y="1139"/>
                    <a:pt x="1836" y="1153"/>
                  </a:cubicBezTo>
                  <a:cubicBezTo>
                    <a:pt x="1821" y="1153"/>
                    <a:pt x="1807" y="1168"/>
                    <a:pt x="1792" y="1168"/>
                  </a:cubicBezTo>
                  <a:cubicBezTo>
                    <a:pt x="1778" y="1182"/>
                    <a:pt x="1792" y="1197"/>
                    <a:pt x="1792" y="1211"/>
                  </a:cubicBezTo>
                  <a:cubicBezTo>
                    <a:pt x="1792" y="1211"/>
                    <a:pt x="1792" y="1227"/>
                    <a:pt x="1778" y="1227"/>
                  </a:cubicBezTo>
                  <a:lnTo>
                    <a:pt x="1807" y="1227"/>
                  </a:lnTo>
                  <a:cubicBezTo>
                    <a:pt x="1807" y="1241"/>
                    <a:pt x="1807" y="1270"/>
                    <a:pt x="1792" y="1270"/>
                  </a:cubicBezTo>
                  <a:lnTo>
                    <a:pt x="1778" y="1256"/>
                  </a:lnTo>
                  <a:lnTo>
                    <a:pt x="1792" y="1256"/>
                  </a:lnTo>
                  <a:lnTo>
                    <a:pt x="1792" y="1241"/>
                  </a:lnTo>
                  <a:lnTo>
                    <a:pt x="1778" y="1227"/>
                  </a:lnTo>
                  <a:lnTo>
                    <a:pt x="1778" y="1182"/>
                  </a:lnTo>
                  <a:lnTo>
                    <a:pt x="1778" y="1168"/>
                  </a:lnTo>
                  <a:lnTo>
                    <a:pt x="1778" y="1153"/>
                  </a:lnTo>
                  <a:cubicBezTo>
                    <a:pt x="1778" y="1153"/>
                    <a:pt x="1778" y="1168"/>
                    <a:pt x="1762" y="1168"/>
                  </a:cubicBezTo>
                  <a:lnTo>
                    <a:pt x="1762" y="1182"/>
                  </a:lnTo>
                  <a:cubicBezTo>
                    <a:pt x="1762" y="1197"/>
                    <a:pt x="1762" y="1197"/>
                    <a:pt x="1748" y="1211"/>
                  </a:cubicBezTo>
                  <a:lnTo>
                    <a:pt x="1748" y="1168"/>
                  </a:lnTo>
                  <a:lnTo>
                    <a:pt x="1748" y="1153"/>
                  </a:lnTo>
                  <a:cubicBezTo>
                    <a:pt x="1748" y="1168"/>
                    <a:pt x="1748" y="1168"/>
                    <a:pt x="1762" y="1168"/>
                  </a:cubicBezTo>
                  <a:cubicBezTo>
                    <a:pt x="1762" y="1158"/>
                    <a:pt x="1762" y="1147"/>
                    <a:pt x="1768" y="1147"/>
                  </a:cubicBezTo>
                  <a:cubicBezTo>
                    <a:pt x="1770" y="1147"/>
                    <a:pt x="1773" y="1149"/>
                    <a:pt x="1778" y="1153"/>
                  </a:cubicBezTo>
                  <a:cubicBezTo>
                    <a:pt x="1807" y="1153"/>
                    <a:pt x="1821" y="1153"/>
                    <a:pt x="1792" y="1124"/>
                  </a:cubicBezTo>
                  <a:lnTo>
                    <a:pt x="1821" y="1095"/>
                  </a:lnTo>
                  <a:close/>
                  <a:moveTo>
                    <a:pt x="1908" y="1227"/>
                  </a:moveTo>
                  <a:cubicBezTo>
                    <a:pt x="1923" y="1241"/>
                    <a:pt x="1923" y="1256"/>
                    <a:pt x="1923" y="1270"/>
                  </a:cubicBezTo>
                  <a:cubicBezTo>
                    <a:pt x="1916" y="1277"/>
                    <a:pt x="1912" y="1281"/>
                    <a:pt x="1908" y="1281"/>
                  </a:cubicBezTo>
                  <a:cubicBezTo>
                    <a:pt x="1905" y="1281"/>
                    <a:pt x="1901" y="1277"/>
                    <a:pt x="1894" y="1270"/>
                  </a:cubicBezTo>
                  <a:lnTo>
                    <a:pt x="1908" y="1241"/>
                  </a:lnTo>
                  <a:lnTo>
                    <a:pt x="1908" y="1227"/>
                  </a:lnTo>
                  <a:close/>
                  <a:moveTo>
                    <a:pt x="1253" y="1211"/>
                  </a:moveTo>
                  <a:cubicBezTo>
                    <a:pt x="1267" y="1211"/>
                    <a:pt x="1267" y="1227"/>
                    <a:pt x="1267" y="1227"/>
                  </a:cubicBezTo>
                  <a:cubicBezTo>
                    <a:pt x="1209" y="1241"/>
                    <a:pt x="1195" y="1270"/>
                    <a:pt x="1195" y="1299"/>
                  </a:cubicBezTo>
                  <a:lnTo>
                    <a:pt x="1180" y="1299"/>
                  </a:lnTo>
                  <a:cubicBezTo>
                    <a:pt x="1180" y="1270"/>
                    <a:pt x="1195" y="1241"/>
                    <a:pt x="1195" y="1227"/>
                  </a:cubicBezTo>
                  <a:cubicBezTo>
                    <a:pt x="1209" y="1227"/>
                    <a:pt x="1238" y="1211"/>
                    <a:pt x="1253" y="1211"/>
                  </a:cubicBezTo>
                  <a:close/>
                  <a:moveTo>
                    <a:pt x="1063" y="1285"/>
                  </a:moveTo>
                  <a:lnTo>
                    <a:pt x="1034" y="1314"/>
                  </a:lnTo>
                  <a:cubicBezTo>
                    <a:pt x="1034" y="1314"/>
                    <a:pt x="1034" y="1299"/>
                    <a:pt x="1020" y="1299"/>
                  </a:cubicBezTo>
                  <a:cubicBezTo>
                    <a:pt x="1034" y="1299"/>
                    <a:pt x="1034" y="1285"/>
                    <a:pt x="1034" y="1285"/>
                  </a:cubicBezTo>
                  <a:close/>
                  <a:moveTo>
                    <a:pt x="962" y="1328"/>
                  </a:moveTo>
                  <a:lnTo>
                    <a:pt x="976" y="1343"/>
                  </a:lnTo>
                  <a:lnTo>
                    <a:pt x="947" y="1357"/>
                  </a:lnTo>
                  <a:cubicBezTo>
                    <a:pt x="933" y="1343"/>
                    <a:pt x="933" y="1343"/>
                    <a:pt x="918" y="1343"/>
                  </a:cubicBezTo>
                  <a:lnTo>
                    <a:pt x="918" y="1328"/>
                  </a:lnTo>
                  <a:cubicBezTo>
                    <a:pt x="925" y="1336"/>
                    <a:pt x="932" y="1339"/>
                    <a:pt x="940" y="1339"/>
                  </a:cubicBezTo>
                  <a:cubicBezTo>
                    <a:pt x="947" y="1339"/>
                    <a:pt x="954" y="1336"/>
                    <a:pt x="962" y="1328"/>
                  </a:cubicBezTo>
                  <a:close/>
                  <a:moveTo>
                    <a:pt x="801" y="1328"/>
                  </a:moveTo>
                  <a:cubicBezTo>
                    <a:pt x="801" y="1357"/>
                    <a:pt x="801" y="1386"/>
                    <a:pt x="787" y="1401"/>
                  </a:cubicBezTo>
                  <a:cubicBezTo>
                    <a:pt x="772" y="1401"/>
                    <a:pt x="772" y="1401"/>
                    <a:pt x="758" y="1386"/>
                  </a:cubicBezTo>
                  <a:cubicBezTo>
                    <a:pt x="772" y="1357"/>
                    <a:pt x="772" y="1343"/>
                    <a:pt x="801" y="1328"/>
                  </a:cubicBezTo>
                  <a:close/>
                  <a:moveTo>
                    <a:pt x="1180" y="1401"/>
                  </a:moveTo>
                  <a:cubicBezTo>
                    <a:pt x="1166" y="1415"/>
                    <a:pt x="1166" y="1431"/>
                    <a:pt x="1166" y="1431"/>
                  </a:cubicBezTo>
                  <a:cubicBezTo>
                    <a:pt x="1166" y="1431"/>
                    <a:pt x="1180" y="1415"/>
                    <a:pt x="1180" y="1401"/>
                  </a:cubicBezTo>
                  <a:close/>
                  <a:moveTo>
                    <a:pt x="1180" y="1343"/>
                  </a:moveTo>
                  <a:cubicBezTo>
                    <a:pt x="1180" y="1357"/>
                    <a:pt x="1195" y="1357"/>
                    <a:pt x="1195" y="1357"/>
                  </a:cubicBezTo>
                  <a:cubicBezTo>
                    <a:pt x="1180" y="1386"/>
                    <a:pt x="1180" y="1431"/>
                    <a:pt x="1224" y="1431"/>
                  </a:cubicBezTo>
                  <a:cubicBezTo>
                    <a:pt x="1218" y="1443"/>
                    <a:pt x="1209" y="1447"/>
                    <a:pt x="1200" y="1447"/>
                  </a:cubicBezTo>
                  <a:cubicBezTo>
                    <a:pt x="1187" y="1447"/>
                    <a:pt x="1174" y="1439"/>
                    <a:pt x="1166" y="1431"/>
                  </a:cubicBezTo>
                  <a:lnTo>
                    <a:pt x="1137" y="1431"/>
                  </a:lnTo>
                  <a:lnTo>
                    <a:pt x="1137" y="1415"/>
                  </a:lnTo>
                  <a:cubicBezTo>
                    <a:pt x="1137" y="1415"/>
                    <a:pt x="1137" y="1401"/>
                    <a:pt x="1151" y="1386"/>
                  </a:cubicBezTo>
                  <a:cubicBezTo>
                    <a:pt x="1151" y="1386"/>
                    <a:pt x="1166" y="1386"/>
                    <a:pt x="1166" y="1372"/>
                  </a:cubicBezTo>
                  <a:lnTo>
                    <a:pt x="1151" y="1372"/>
                  </a:lnTo>
                  <a:lnTo>
                    <a:pt x="1151" y="1357"/>
                  </a:lnTo>
                  <a:cubicBezTo>
                    <a:pt x="1166" y="1357"/>
                    <a:pt x="1166" y="1357"/>
                    <a:pt x="1180" y="1343"/>
                  </a:cubicBezTo>
                  <a:close/>
                  <a:moveTo>
                    <a:pt x="743" y="1415"/>
                  </a:moveTo>
                  <a:cubicBezTo>
                    <a:pt x="758" y="1431"/>
                    <a:pt x="758" y="1445"/>
                    <a:pt x="743" y="1460"/>
                  </a:cubicBezTo>
                  <a:lnTo>
                    <a:pt x="684" y="1460"/>
                  </a:lnTo>
                  <a:lnTo>
                    <a:pt x="670" y="1431"/>
                  </a:lnTo>
                  <a:cubicBezTo>
                    <a:pt x="679" y="1426"/>
                    <a:pt x="686" y="1424"/>
                    <a:pt x="692" y="1424"/>
                  </a:cubicBezTo>
                  <a:cubicBezTo>
                    <a:pt x="707" y="1424"/>
                    <a:pt x="714" y="1435"/>
                    <a:pt x="714" y="1445"/>
                  </a:cubicBezTo>
                  <a:cubicBezTo>
                    <a:pt x="729" y="1445"/>
                    <a:pt x="729" y="1445"/>
                    <a:pt x="729" y="1431"/>
                  </a:cubicBezTo>
                  <a:lnTo>
                    <a:pt x="743" y="1415"/>
                  </a:lnTo>
                  <a:close/>
                  <a:moveTo>
                    <a:pt x="670" y="1474"/>
                  </a:moveTo>
                  <a:cubicBezTo>
                    <a:pt x="684" y="1474"/>
                    <a:pt x="684" y="1474"/>
                    <a:pt x="700" y="1489"/>
                  </a:cubicBezTo>
                  <a:lnTo>
                    <a:pt x="684" y="1489"/>
                  </a:lnTo>
                  <a:lnTo>
                    <a:pt x="684" y="1503"/>
                  </a:lnTo>
                  <a:lnTo>
                    <a:pt x="655" y="1547"/>
                  </a:lnTo>
                  <a:lnTo>
                    <a:pt x="670" y="1547"/>
                  </a:lnTo>
                  <a:cubicBezTo>
                    <a:pt x="655" y="1547"/>
                    <a:pt x="641" y="1561"/>
                    <a:pt x="626" y="1576"/>
                  </a:cubicBezTo>
                  <a:cubicBezTo>
                    <a:pt x="612" y="1561"/>
                    <a:pt x="612" y="1561"/>
                    <a:pt x="612" y="1547"/>
                  </a:cubicBezTo>
                  <a:cubicBezTo>
                    <a:pt x="597" y="1547"/>
                    <a:pt x="597" y="1532"/>
                    <a:pt x="597" y="1532"/>
                  </a:cubicBezTo>
                  <a:lnTo>
                    <a:pt x="626" y="1503"/>
                  </a:lnTo>
                  <a:cubicBezTo>
                    <a:pt x="655" y="1489"/>
                    <a:pt x="670" y="1474"/>
                    <a:pt x="670" y="1474"/>
                  </a:cubicBezTo>
                  <a:close/>
                  <a:moveTo>
                    <a:pt x="364" y="1634"/>
                  </a:moveTo>
                  <a:lnTo>
                    <a:pt x="364" y="1634"/>
                  </a:lnTo>
                  <a:lnTo>
                    <a:pt x="364" y="1634"/>
                  </a:lnTo>
                  <a:cubicBezTo>
                    <a:pt x="364" y="1648"/>
                    <a:pt x="364" y="1664"/>
                    <a:pt x="379" y="1693"/>
                  </a:cubicBezTo>
                  <a:lnTo>
                    <a:pt x="379" y="1722"/>
                  </a:lnTo>
                  <a:lnTo>
                    <a:pt x="350" y="1634"/>
                  </a:lnTo>
                  <a:close/>
                  <a:moveTo>
                    <a:pt x="437" y="1648"/>
                  </a:moveTo>
                  <a:lnTo>
                    <a:pt x="481" y="1693"/>
                  </a:lnTo>
                  <a:lnTo>
                    <a:pt x="451" y="1736"/>
                  </a:lnTo>
                  <a:cubicBezTo>
                    <a:pt x="451" y="1707"/>
                    <a:pt x="437" y="1678"/>
                    <a:pt x="437" y="1648"/>
                  </a:cubicBezTo>
                  <a:close/>
                  <a:moveTo>
                    <a:pt x="1341" y="1736"/>
                  </a:moveTo>
                  <a:cubicBezTo>
                    <a:pt x="1341" y="1751"/>
                    <a:pt x="1341" y="1751"/>
                    <a:pt x="1325" y="1765"/>
                  </a:cubicBezTo>
                  <a:lnTo>
                    <a:pt x="1325" y="1751"/>
                  </a:lnTo>
                  <a:cubicBezTo>
                    <a:pt x="1340" y="1751"/>
                    <a:pt x="1341" y="1736"/>
                    <a:pt x="1341" y="1736"/>
                  </a:cubicBezTo>
                  <a:close/>
                  <a:moveTo>
                    <a:pt x="787" y="1823"/>
                  </a:moveTo>
                  <a:cubicBezTo>
                    <a:pt x="772" y="1838"/>
                    <a:pt x="772" y="1852"/>
                    <a:pt x="772" y="1868"/>
                  </a:cubicBezTo>
                  <a:lnTo>
                    <a:pt x="772" y="1823"/>
                  </a:lnTo>
                  <a:close/>
                  <a:moveTo>
                    <a:pt x="1675" y="1868"/>
                  </a:moveTo>
                  <a:lnTo>
                    <a:pt x="1675" y="1882"/>
                  </a:lnTo>
                  <a:lnTo>
                    <a:pt x="1646" y="1882"/>
                  </a:lnTo>
                  <a:lnTo>
                    <a:pt x="1646" y="1868"/>
                  </a:lnTo>
                  <a:close/>
                  <a:moveTo>
                    <a:pt x="597" y="1882"/>
                  </a:moveTo>
                  <a:lnTo>
                    <a:pt x="597" y="1882"/>
                  </a:lnTo>
                  <a:cubicBezTo>
                    <a:pt x="597" y="1882"/>
                    <a:pt x="597" y="1882"/>
                    <a:pt x="597" y="1882"/>
                  </a:cubicBezTo>
                  <a:close/>
                  <a:moveTo>
                    <a:pt x="787" y="1882"/>
                  </a:moveTo>
                  <a:lnTo>
                    <a:pt x="772" y="1897"/>
                  </a:lnTo>
                  <a:lnTo>
                    <a:pt x="772" y="1882"/>
                  </a:lnTo>
                  <a:close/>
                  <a:moveTo>
                    <a:pt x="944" y="1789"/>
                  </a:moveTo>
                  <a:cubicBezTo>
                    <a:pt x="955" y="1789"/>
                    <a:pt x="966" y="1802"/>
                    <a:pt x="976" y="1823"/>
                  </a:cubicBezTo>
                  <a:cubicBezTo>
                    <a:pt x="904" y="1823"/>
                    <a:pt x="962" y="1882"/>
                    <a:pt x="918" y="1897"/>
                  </a:cubicBezTo>
                  <a:lnTo>
                    <a:pt x="904" y="1882"/>
                  </a:lnTo>
                  <a:lnTo>
                    <a:pt x="904" y="1882"/>
                  </a:lnTo>
                  <a:cubicBezTo>
                    <a:pt x="918" y="1926"/>
                    <a:pt x="845" y="1926"/>
                    <a:pt x="830" y="1969"/>
                  </a:cubicBezTo>
                  <a:cubicBezTo>
                    <a:pt x="772" y="1940"/>
                    <a:pt x="801" y="1897"/>
                    <a:pt x="816" y="1882"/>
                  </a:cubicBezTo>
                  <a:lnTo>
                    <a:pt x="874" y="1868"/>
                  </a:lnTo>
                  <a:lnTo>
                    <a:pt x="874" y="1897"/>
                  </a:lnTo>
                  <a:lnTo>
                    <a:pt x="888" y="1868"/>
                  </a:lnTo>
                  <a:cubicBezTo>
                    <a:pt x="874" y="1868"/>
                    <a:pt x="845" y="1852"/>
                    <a:pt x="845" y="1838"/>
                  </a:cubicBezTo>
                  <a:lnTo>
                    <a:pt x="845" y="1809"/>
                  </a:lnTo>
                  <a:cubicBezTo>
                    <a:pt x="859" y="1809"/>
                    <a:pt x="859" y="1794"/>
                    <a:pt x="874" y="1794"/>
                  </a:cubicBezTo>
                  <a:lnTo>
                    <a:pt x="874" y="1809"/>
                  </a:lnTo>
                  <a:lnTo>
                    <a:pt x="888" y="1809"/>
                  </a:lnTo>
                  <a:cubicBezTo>
                    <a:pt x="933" y="1852"/>
                    <a:pt x="888" y="1838"/>
                    <a:pt x="888" y="1868"/>
                  </a:cubicBezTo>
                  <a:cubicBezTo>
                    <a:pt x="933" y="1852"/>
                    <a:pt x="918" y="1823"/>
                    <a:pt x="933" y="1794"/>
                  </a:cubicBezTo>
                  <a:cubicBezTo>
                    <a:pt x="936" y="1790"/>
                    <a:pt x="940" y="1789"/>
                    <a:pt x="944" y="1789"/>
                  </a:cubicBezTo>
                  <a:close/>
                  <a:moveTo>
                    <a:pt x="263" y="1634"/>
                  </a:moveTo>
                  <a:cubicBezTo>
                    <a:pt x="277" y="1634"/>
                    <a:pt x="277" y="1648"/>
                    <a:pt x="277" y="1648"/>
                  </a:cubicBezTo>
                  <a:lnTo>
                    <a:pt x="364" y="2013"/>
                  </a:lnTo>
                  <a:cubicBezTo>
                    <a:pt x="379" y="2013"/>
                    <a:pt x="393" y="2027"/>
                    <a:pt x="422" y="2027"/>
                  </a:cubicBezTo>
                  <a:cubicBezTo>
                    <a:pt x="408" y="2027"/>
                    <a:pt x="379" y="2042"/>
                    <a:pt x="364" y="2042"/>
                  </a:cubicBezTo>
                  <a:lnTo>
                    <a:pt x="263" y="1634"/>
                  </a:lnTo>
                  <a:close/>
                  <a:moveTo>
                    <a:pt x="641" y="2042"/>
                  </a:moveTo>
                  <a:cubicBezTo>
                    <a:pt x="641" y="2042"/>
                    <a:pt x="641" y="2042"/>
                    <a:pt x="641" y="2042"/>
                  </a:cubicBezTo>
                  <a:lnTo>
                    <a:pt x="641" y="2042"/>
                  </a:lnTo>
                  <a:close/>
                  <a:moveTo>
                    <a:pt x="641" y="2042"/>
                  </a:moveTo>
                  <a:cubicBezTo>
                    <a:pt x="641" y="2042"/>
                    <a:pt x="641" y="2042"/>
                    <a:pt x="641" y="2042"/>
                  </a:cubicBezTo>
                  <a:lnTo>
                    <a:pt x="641" y="2042"/>
                  </a:lnTo>
                  <a:close/>
                  <a:moveTo>
                    <a:pt x="1137" y="1998"/>
                  </a:moveTo>
                  <a:lnTo>
                    <a:pt x="1151" y="2027"/>
                  </a:lnTo>
                  <a:cubicBezTo>
                    <a:pt x="1137" y="2056"/>
                    <a:pt x="1121" y="2056"/>
                    <a:pt x="1107" y="2056"/>
                  </a:cubicBezTo>
                  <a:cubicBezTo>
                    <a:pt x="1121" y="2042"/>
                    <a:pt x="1121" y="2027"/>
                    <a:pt x="1137" y="1998"/>
                  </a:cubicBezTo>
                  <a:close/>
                  <a:moveTo>
                    <a:pt x="714" y="2071"/>
                  </a:moveTo>
                  <a:cubicBezTo>
                    <a:pt x="716" y="2074"/>
                    <a:pt x="718" y="2077"/>
                    <a:pt x="720" y="2079"/>
                  </a:cubicBezTo>
                  <a:lnTo>
                    <a:pt x="720" y="2079"/>
                  </a:lnTo>
                  <a:cubicBezTo>
                    <a:pt x="718" y="2076"/>
                    <a:pt x="716" y="2074"/>
                    <a:pt x="714" y="2071"/>
                  </a:cubicBezTo>
                  <a:close/>
                  <a:moveTo>
                    <a:pt x="641" y="1911"/>
                  </a:moveTo>
                  <a:cubicBezTo>
                    <a:pt x="641" y="1911"/>
                    <a:pt x="641" y="1926"/>
                    <a:pt x="626" y="1940"/>
                  </a:cubicBezTo>
                  <a:lnTo>
                    <a:pt x="626" y="1955"/>
                  </a:lnTo>
                  <a:cubicBezTo>
                    <a:pt x="626" y="1998"/>
                    <a:pt x="641" y="2042"/>
                    <a:pt x="655" y="2085"/>
                  </a:cubicBezTo>
                  <a:cubicBezTo>
                    <a:pt x="655" y="2082"/>
                    <a:pt x="657" y="2081"/>
                    <a:pt x="659" y="2081"/>
                  </a:cubicBezTo>
                  <a:cubicBezTo>
                    <a:pt x="661" y="2081"/>
                    <a:pt x="664" y="2082"/>
                    <a:pt x="666" y="2082"/>
                  </a:cubicBezTo>
                  <a:cubicBezTo>
                    <a:pt x="670" y="2082"/>
                    <a:pt x="670" y="2078"/>
                    <a:pt x="655" y="2056"/>
                  </a:cubicBezTo>
                  <a:cubicBezTo>
                    <a:pt x="655" y="2042"/>
                    <a:pt x="655" y="2042"/>
                    <a:pt x="670" y="2042"/>
                  </a:cubicBezTo>
                  <a:cubicBezTo>
                    <a:pt x="670" y="2042"/>
                    <a:pt x="670" y="2042"/>
                    <a:pt x="670" y="2042"/>
                  </a:cubicBezTo>
                  <a:lnTo>
                    <a:pt x="670" y="2042"/>
                  </a:lnTo>
                  <a:cubicBezTo>
                    <a:pt x="680" y="2052"/>
                    <a:pt x="690" y="2076"/>
                    <a:pt x="696" y="2076"/>
                  </a:cubicBezTo>
                  <a:cubicBezTo>
                    <a:pt x="698" y="2076"/>
                    <a:pt x="700" y="2070"/>
                    <a:pt x="700" y="2056"/>
                  </a:cubicBezTo>
                  <a:lnTo>
                    <a:pt x="684" y="2042"/>
                  </a:lnTo>
                  <a:cubicBezTo>
                    <a:pt x="670" y="1998"/>
                    <a:pt x="714" y="2013"/>
                    <a:pt x="714" y="1955"/>
                  </a:cubicBezTo>
                  <a:cubicBezTo>
                    <a:pt x="705" y="1938"/>
                    <a:pt x="699" y="1932"/>
                    <a:pt x="694" y="1932"/>
                  </a:cubicBezTo>
                  <a:cubicBezTo>
                    <a:pt x="681" y="1932"/>
                    <a:pt x="672" y="1969"/>
                    <a:pt x="641" y="1969"/>
                  </a:cubicBezTo>
                  <a:lnTo>
                    <a:pt x="641" y="1911"/>
                  </a:lnTo>
                  <a:close/>
                  <a:moveTo>
                    <a:pt x="1005" y="2085"/>
                  </a:moveTo>
                  <a:cubicBezTo>
                    <a:pt x="995" y="2085"/>
                    <a:pt x="992" y="2093"/>
                    <a:pt x="991" y="2097"/>
                  </a:cubicBezTo>
                  <a:lnTo>
                    <a:pt x="991" y="2097"/>
                  </a:lnTo>
                  <a:cubicBezTo>
                    <a:pt x="996" y="2094"/>
                    <a:pt x="1000" y="2090"/>
                    <a:pt x="1005" y="2085"/>
                  </a:cubicBezTo>
                  <a:close/>
                  <a:moveTo>
                    <a:pt x="1119" y="2112"/>
                  </a:moveTo>
                  <a:lnTo>
                    <a:pt x="1119" y="2112"/>
                  </a:lnTo>
                  <a:cubicBezTo>
                    <a:pt x="1115" y="2114"/>
                    <a:pt x="1111" y="2115"/>
                    <a:pt x="1107" y="2115"/>
                  </a:cubicBezTo>
                  <a:lnTo>
                    <a:pt x="1121" y="2115"/>
                  </a:lnTo>
                  <a:lnTo>
                    <a:pt x="1119" y="2112"/>
                  </a:lnTo>
                  <a:close/>
                  <a:moveTo>
                    <a:pt x="1344" y="2119"/>
                  </a:moveTo>
                  <a:lnTo>
                    <a:pt x="1341" y="2130"/>
                  </a:lnTo>
                  <a:cubicBezTo>
                    <a:pt x="1341" y="2130"/>
                    <a:pt x="1345" y="2125"/>
                    <a:pt x="1344" y="2119"/>
                  </a:cubicBezTo>
                  <a:close/>
                  <a:moveTo>
                    <a:pt x="670" y="2101"/>
                  </a:moveTo>
                  <a:lnTo>
                    <a:pt x="670" y="2130"/>
                  </a:lnTo>
                  <a:cubicBezTo>
                    <a:pt x="684" y="2130"/>
                    <a:pt x="700" y="2144"/>
                    <a:pt x="700" y="2144"/>
                  </a:cubicBezTo>
                  <a:cubicBezTo>
                    <a:pt x="700" y="2144"/>
                    <a:pt x="700" y="2144"/>
                    <a:pt x="700" y="2144"/>
                  </a:cubicBezTo>
                  <a:lnTo>
                    <a:pt x="700" y="2144"/>
                  </a:lnTo>
                  <a:cubicBezTo>
                    <a:pt x="708" y="2152"/>
                    <a:pt x="716" y="2161"/>
                    <a:pt x="722" y="2161"/>
                  </a:cubicBezTo>
                  <a:cubicBezTo>
                    <a:pt x="726" y="2161"/>
                    <a:pt x="729" y="2156"/>
                    <a:pt x="729" y="2144"/>
                  </a:cubicBezTo>
                  <a:cubicBezTo>
                    <a:pt x="714" y="2101"/>
                    <a:pt x="700" y="2101"/>
                    <a:pt x="684" y="2101"/>
                  </a:cubicBezTo>
                  <a:cubicBezTo>
                    <a:pt x="684" y="2101"/>
                    <a:pt x="678" y="2107"/>
                    <a:pt x="674" y="2107"/>
                  </a:cubicBezTo>
                  <a:cubicBezTo>
                    <a:pt x="672" y="2107"/>
                    <a:pt x="670" y="2105"/>
                    <a:pt x="670" y="2101"/>
                  </a:cubicBezTo>
                  <a:close/>
                  <a:moveTo>
                    <a:pt x="976" y="2159"/>
                  </a:moveTo>
                  <a:lnTo>
                    <a:pt x="991" y="2188"/>
                  </a:lnTo>
                  <a:cubicBezTo>
                    <a:pt x="976" y="2188"/>
                    <a:pt x="976" y="2202"/>
                    <a:pt x="976" y="2202"/>
                  </a:cubicBezTo>
                  <a:cubicBezTo>
                    <a:pt x="962" y="2188"/>
                    <a:pt x="976" y="2173"/>
                    <a:pt x="976" y="2159"/>
                  </a:cubicBezTo>
                  <a:close/>
                  <a:moveTo>
                    <a:pt x="700" y="2144"/>
                  </a:moveTo>
                  <a:lnTo>
                    <a:pt x="700" y="2144"/>
                  </a:lnTo>
                  <a:cubicBezTo>
                    <a:pt x="714" y="2173"/>
                    <a:pt x="714" y="2202"/>
                    <a:pt x="729" y="2231"/>
                  </a:cubicBezTo>
                  <a:cubicBezTo>
                    <a:pt x="729" y="2202"/>
                    <a:pt x="714" y="2173"/>
                    <a:pt x="700" y="2144"/>
                  </a:cubicBezTo>
                  <a:close/>
                  <a:moveTo>
                    <a:pt x="758" y="2202"/>
                  </a:moveTo>
                  <a:lnTo>
                    <a:pt x="772" y="2217"/>
                  </a:lnTo>
                  <a:lnTo>
                    <a:pt x="787" y="2231"/>
                  </a:lnTo>
                  <a:cubicBezTo>
                    <a:pt x="772" y="2231"/>
                    <a:pt x="758" y="2217"/>
                    <a:pt x="758" y="2202"/>
                  </a:cubicBezTo>
                  <a:close/>
                  <a:moveTo>
                    <a:pt x="764" y="2376"/>
                  </a:moveTo>
                  <a:cubicBezTo>
                    <a:pt x="762" y="2376"/>
                    <a:pt x="760" y="2376"/>
                    <a:pt x="758" y="2377"/>
                  </a:cubicBezTo>
                  <a:cubicBezTo>
                    <a:pt x="760" y="2377"/>
                    <a:pt x="762" y="2376"/>
                    <a:pt x="764" y="2376"/>
                  </a:cubicBezTo>
                  <a:close/>
                  <a:moveTo>
                    <a:pt x="1929" y="0"/>
                  </a:moveTo>
                  <a:cubicBezTo>
                    <a:pt x="1836" y="0"/>
                    <a:pt x="1814" y="120"/>
                    <a:pt x="1705" y="120"/>
                  </a:cubicBezTo>
                  <a:cubicBezTo>
                    <a:pt x="1700" y="120"/>
                    <a:pt x="1695" y="120"/>
                    <a:pt x="1690" y="119"/>
                  </a:cubicBezTo>
                  <a:lnTo>
                    <a:pt x="1690" y="119"/>
                  </a:lnTo>
                  <a:cubicBezTo>
                    <a:pt x="1762" y="133"/>
                    <a:pt x="1762" y="133"/>
                    <a:pt x="1821" y="133"/>
                  </a:cubicBezTo>
                  <a:cubicBezTo>
                    <a:pt x="1762" y="163"/>
                    <a:pt x="1821" y="163"/>
                    <a:pt x="1807" y="207"/>
                  </a:cubicBezTo>
                  <a:cubicBezTo>
                    <a:pt x="1778" y="163"/>
                    <a:pt x="1661" y="207"/>
                    <a:pt x="1733" y="149"/>
                  </a:cubicBezTo>
                  <a:cubicBezTo>
                    <a:pt x="1690" y="149"/>
                    <a:pt x="1588" y="149"/>
                    <a:pt x="1574" y="178"/>
                  </a:cubicBezTo>
                  <a:lnTo>
                    <a:pt x="1617" y="192"/>
                  </a:lnTo>
                  <a:cubicBezTo>
                    <a:pt x="1544" y="192"/>
                    <a:pt x="1500" y="250"/>
                    <a:pt x="1471" y="294"/>
                  </a:cubicBezTo>
                  <a:cubicBezTo>
                    <a:pt x="1544" y="279"/>
                    <a:pt x="1544" y="192"/>
                    <a:pt x="1646" y="192"/>
                  </a:cubicBezTo>
                  <a:cubicBezTo>
                    <a:pt x="1748" y="236"/>
                    <a:pt x="1617" y="250"/>
                    <a:pt x="1690" y="308"/>
                  </a:cubicBezTo>
                  <a:cubicBezTo>
                    <a:pt x="1690" y="308"/>
                    <a:pt x="1704" y="294"/>
                    <a:pt x="1733" y="294"/>
                  </a:cubicBezTo>
                  <a:lnTo>
                    <a:pt x="1762" y="265"/>
                  </a:lnTo>
                  <a:lnTo>
                    <a:pt x="1733" y="250"/>
                  </a:lnTo>
                  <a:cubicBezTo>
                    <a:pt x="1739" y="227"/>
                    <a:pt x="1761" y="225"/>
                    <a:pt x="1784" y="225"/>
                  </a:cubicBezTo>
                  <a:cubicBezTo>
                    <a:pt x="1791" y="225"/>
                    <a:pt x="1798" y="225"/>
                    <a:pt x="1805" y="225"/>
                  </a:cubicBezTo>
                  <a:cubicBezTo>
                    <a:pt x="1833" y="225"/>
                    <a:pt x="1857" y="221"/>
                    <a:pt x="1850" y="178"/>
                  </a:cubicBezTo>
                  <a:lnTo>
                    <a:pt x="1850" y="178"/>
                  </a:lnTo>
                  <a:cubicBezTo>
                    <a:pt x="1937" y="250"/>
                    <a:pt x="1966" y="221"/>
                    <a:pt x="2069" y="294"/>
                  </a:cubicBezTo>
                  <a:cubicBezTo>
                    <a:pt x="2098" y="279"/>
                    <a:pt x="2069" y="265"/>
                    <a:pt x="2040" y="250"/>
                  </a:cubicBezTo>
                  <a:lnTo>
                    <a:pt x="2040" y="250"/>
                  </a:lnTo>
                  <a:cubicBezTo>
                    <a:pt x="2044" y="252"/>
                    <a:pt x="2048" y="252"/>
                    <a:pt x="2052" y="252"/>
                  </a:cubicBezTo>
                  <a:cubicBezTo>
                    <a:pt x="2075" y="252"/>
                    <a:pt x="2095" y="232"/>
                    <a:pt x="2123" y="232"/>
                  </a:cubicBezTo>
                  <a:cubicBezTo>
                    <a:pt x="2140" y="232"/>
                    <a:pt x="2160" y="240"/>
                    <a:pt x="2185" y="265"/>
                  </a:cubicBezTo>
                  <a:lnTo>
                    <a:pt x="2535" y="1168"/>
                  </a:lnTo>
                  <a:cubicBezTo>
                    <a:pt x="2518" y="1185"/>
                    <a:pt x="2521" y="1192"/>
                    <a:pt x="2535" y="1192"/>
                  </a:cubicBezTo>
                  <a:cubicBezTo>
                    <a:pt x="2544" y="1192"/>
                    <a:pt x="2560" y="1189"/>
                    <a:pt x="2578" y="1182"/>
                  </a:cubicBezTo>
                  <a:lnTo>
                    <a:pt x="2185" y="221"/>
                  </a:lnTo>
                  <a:cubicBezTo>
                    <a:pt x="2185" y="214"/>
                    <a:pt x="2178" y="206"/>
                    <a:pt x="2168" y="201"/>
                  </a:cubicBezTo>
                  <a:lnTo>
                    <a:pt x="2168" y="201"/>
                  </a:lnTo>
                  <a:cubicBezTo>
                    <a:pt x="2177" y="204"/>
                    <a:pt x="2187" y="207"/>
                    <a:pt x="2199" y="207"/>
                  </a:cubicBezTo>
                  <a:lnTo>
                    <a:pt x="2593" y="1197"/>
                  </a:lnTo>
                  <a:cubicBezTo>
                    <a:pt x="2564" y="1241"/>
                    <a:pt x="2535" y="1299"/>
                    <a:pt x="2491" y="1328"/>
                  </a:cubicBezTo>
                  <a:cubicBezTo>
                    <a:pt x="2491" y="1328"/>
                    <a:pt x="2520" y="1328"/>
                    <a:pt x="2535" y="1314"/>
                  </a:cubicBezTo>
                  <a:lnTo>
                    <a:pt x="2593" y="1285"/>
                  </a:lnTo>
                  <a:lnTo>
                    <a:pt x="2593" y="1285"/>
                  </a:lnTo>
                  <a:cubicBezTo>
                    <a:pt x="2593" y="1285"/>
                    <a:pt x="2578" y="1314"/>
                    <a:pt x="2564" y="1328"/>
                  </a:cubicBezTo>
                  <a:cubicBezTo>
                    <a:pt x="2549" y="1343"/>
                    <a:pt x="2535" y="1372"/>
                    <a:pt x="2535" y="1372"/>
                  </a:cubicBezTo>
                  <a:lnTo>
                    <a:pt x="2607" y="1328"/>
                  </a:lnTo>
                  <a:lnTo>
                    <a:pt x="2607" y="1328"/>
                  </a:lnTo>
                  <a:cubicBezTo>
                    <a:pt x="2549" y="1415"/>
                    <a:pt x="2477" y="1489"/>
                    <a:pt x="2403" y="1532"/>
                  </a:cubicBezTo>
                  <a:cubicBezTo>
                    <a:pt x="2419" y="1518"/>
                    <a:pt x="2433" y="1489"/>
                    <a:pt x="2448" y="1474"/>
                  </a:cubicBezTo>
                  <a:lnTo>
                    <a:pt x="2419" y="1357"/>
                  </a:lnTo>
                  <a:cubicBezTo>
                    <a:pt x="2433" y="1328"/>
                    <a:pt x="2448" y="1314"/>
                    <a:pt x="2448" y="1285"/>
                  </a:cubicBezTo>
                  <a:cubicBezTo>
                    <a:pt x="2462" y="1256"/>
                    <a:pt x="2462" y="1227"/>
                    <a:pt x="2462" y="1197"/>
                  </a:cubicBezTo>
                  <a:cubicBezTo>
                    <a:pt x="2433" y="1197"/>
                    <a:pt x="2433" y="1270"/>
                    <a:pt x="2403" y="1299"/>
                  </a:cubicBezTo>
                  <a:lnTo>
                    <a:pt x="2360" y="1110"/>
                  </a:lnTo>
                  <a:lnTo>
                    <a:pt x="2374" y="1095"/>
                  </a:lnTo>
                  <a:cubicBezTo>
                    <a:pt x="2374" y="1081"/>
                    <a:pt x="2389" y="1081"/>
                    <a:pt x="2389" y="1081"/>
                  </a:cubicBezTo>
                  <a:lnTo>
                    <a:pt x="2331" y="935"/>
                  </a:lnTo>
                  <a:lnTo>
                    <a:pt x="2302" y="833"/>
                  </a:lnTo>
                  <a:lnTo>
                    <a:pt x="2403" y="1095"/>
                  </a:lnTo>
                  <a:cubicBezTo>
                    <a:pt x="2419" y="1095"/>
                    <a:pt x="2419" y="1110"/>
                    <a:pt x="2419" y="1110"/>
                  </a:cubicBezTo>
                  <a:lnTo>
                    <a:pt x="2433" y="1095"/>
                  </a:lnTo>
                  <a:lnTo>
                    <a:pt x="2287" y="760"/>
                  </a:lnTo>
                  <a:lnTo>
                    <a:pt x="2141" y="382"/>
                  </a:lnTo>
                  <a:cubicBezTo>
                    <a:pt x="2112" y="360"/>
                    <a:pt x="2083" y="352"/>
                    <a:pt x="2056" y="352"/>
                  </a:cubicBezTo>
                  <a:cubicBezTo>
                    <a:pt x="2028" y="352"/>
                    <a:pt x="2003" y="360"/>
                    <a:pt x="1982" y="367"/>
                  </a:cubicBezTo>
                  <a:cubicBezTo>
                    <a:pt x="1939" y="388"/>
                    <a:pt x="1904" y="402"/>
                    <a:pt x="1865" y="402"/>
                  </a:cubicBezTo>
                  <a:cubicBezTo>
                    <a:pt x="1851" y="402"/>
                    <a:pt x="1836" y="400"/>
                    <a:pt x="1821" y="396"/>
                  </a:cubicBezTo>
                  <a:cubicBezTo>
                    <a:pt x="1836" y="353"/>
                    <a:pt x="1748" y="337"/>
                    <a:pt x="1778" y="308"/>
                  </a:cubicBezTo>
                  <a:cubicBezTo>
                    <a:pt x="1770" y="307"/>
                    <a:pt x="1763" y="306"/>
                    <a:pt x="1756" y="306"/>
                  </a:cubicBezTo>
                  <a:cubicBezTo>
                    <a:pt x="1698" y="306"/>
                    <a:pt x="1672" y="356"/>
                    <a:pt x="1646" y="382"/>
                  </a:cubicBezTo>
                  <a:cubicBezTo>
                    <a:pt x="1632" y="353"/>
                    <a:pt x="1558" y="382"/>
                    <a:pt x="1588" y="337"/>
                  </a:cubicBezTo>
                  <a:lnTo>
                    <a:pt x="1588" y="337"/>
                  </a:lnTo>
                  <a:lnTo>
                    <a:pt x="1529" y="396"/>
                  </a:lnTo>
                  <a:cubicBezTo>
                    <a:pt x="1525" y="394"/>
                    <a:pt x="1520" y="393"/>
                    <a:pt x="1514" y="393"/>
                  </a:cubicBezTo>
                  <a:cubicBezTo>
                    <a:pt x="1494" y="393"/>
                    <a:pt x="1467" y="401"/>
                    <a:pt x="1446" y="401"/>
                  </a:cubicBezTo>
                  <a:cubicBezTo>
                    <a:pt x="1431" y="401"/>
                    <a:pt x="1418" y="397"/>
                    <a:pt x="1413" y="382"/>
                  </a:cubicBezTo>
                  <a:cubicBezTo>
                    <a:pt x="1387" y="394"/>
                    <a:pt x="1407" y="442"/>
                    <a:pt x="1381" y="442"/>
                  </a:cubicBezTo>
                  <a:cubicBezTo>
                    <a:pt x="1378" y="442"/>
                    <a:pt x="1374" y="441"/>
                    <a:pt x="1370" y="440"/>
                  </a:cubicBezTo>
                  <a:cubicBezTo>
                    <a:pt x="1370" y="425"/>
                    <a:pt x="1355" y="425"/>
                    <a:pt x="1370" y="425"/>
                  </a:cubicBezTo>
                  <a:cubicBezTo>
                    <a:pt x="1359" y="414"/>
                    <a:pt x="1344" y="409"/>
                    <a:pt x="1328" y="409"/>
                  </a:cubicBezTo>
                  <a:cubicBezTo>
                    <a:pt x="1303" y="409"/>
                    <a:pt x="1277" y="422"/>
                    <a:pt x="1267" y="440"/>
                  </a:cubicBezTo>
                  <a:cubicBezTo>
                    <a:pt x="1311" y="454"/>
                    <a:pt x="1282" y="454"/>
                    <a:pt x="1325" y="454"/>
                  </a:cubicBezTo>
                  <a:cubicBezTo>
                    <a:pt x="1325" y="479"/>
                    <a:pt x="1293" y="515"/>
                    <a:pt x="1256" y="515"/>
                  </a:cubicBezTo>
                  <a:cubicBezTo>
                    <a:pt x="1250" y="515"/>
                    <a:pt x="1244" y="514"/>
                    <a:pt x="1238" y="512"/>
                  </a:cubicBezTo>
                  <a:cubicBezTo>
                    <a:pt x="1282" y="425"/>
                    <a:pt x="1180" y="454"/>
                    <a:pt x="1195" y="411"/>
                  </a:cubicBezTo>
                  <a:lnTo>
                    <a:pt x="1195" y="411"/>
                  </a:lnTo>
                  <a:cubicBezTo>
                    <a:pt x="1092" y="425"/>
                    <a:pt x="1063" y="527"/>
                    <a:pt x="991" y="615"/>
                  </a:cubicBezTo>
                  <a:cubicBezTo>
                    <a:pt x="904" y="644"/>
                    <a:pt x="787" y="658"/>
                    <a:pt x="729" y="745"/>
                  </a:cubicBezTo>
                  <a:lnTo>
                    <a:pt x="743" y="731"/>
                  </a:lnTo>
                  <a:lnTo>
                    <a:pt x="729" y="774"/>
                  </a:lnTo>
                  <a:lnTo>
                    <a:pt x="714" y="790"/>
                  </a:lnTo>
                  <a:cubicBezTo>
                    <a:pt x="702" y="790"/>
                    <a:pt x="690" y="752"/>
                    <a:pt x="671" y="752"/>
                  </a:cubicBezTo>
                  <a:cubicBezTo>
                    <a:pt x="666" y="752"/>
                    <a:pt x="661" y="755"/>
                    <a:pt x="655" y="760"/>
                  </a:cubicBezTo>
                  <a:cubicBezTo>
                    <a:pt x="655" y="687"/>
                    <a:pt x="729" y="716"/>
                    <a:pt x="743" y="658"/>
                  </a:cubicBezTo>
                  <a:cubicBezTo>
                    <a:pt x="655" y="629"/>
                    <a:pt x="787" y="586"/>
                    <a:pt x="729" y="557"/>
                  </a:cubicBezTo>
                  <a:lnTo>
                    <a:pt x="729" y="557"/>
                  </a:lnTo>
                  <a:cubicBezTo>
                    <a:pt x="743" y="673"/>
                    <a:pt x="583" y="629"/>
                    <a:pt x="554" y="716"/>
                  </a:cubicBezTo>
                  <a:cubicBezTo>
                    <a:pt x="496" y="716"/>
                    <a:pt x="554" y="658"/>
                    <a:pt x="525" y="658"/>
                  </a:cubicBezTo>
                  <a:lnTo>
                    <a:pt x="525" y="702"/>
                  </a:lnTo>
                  <a:cubicBezTo>
                    <a:pt x="496" y="702"/>
                    <a:pt x="481" y="687"/>
                    <a:pt x="481" y="673"/>
                  </a:cubicBezTo>
                  <a:cubicBezTo>
                    <a:pt x="408" y="673"/>
                    <a:pt x="350" y="731"/>
                    <a:pt x="321" y="804"/>
                  </a:cubicBezTo>
                  <a:cubicBezTo>
                    <a:pt x="330" y="792"/>
                    <a:pt x="335" y="787"/>
                    <a:pt x="338" y="787"/>
                  </a:cubicBezTo>
                  <a:cubicBezTo>
                    <a:pt x="349" y="787"/>
                    <a:pt x="340" y="837"/>
                    <a:pt x="373" y="837"/>
                  </a:cubicBezTo>
                  <a:cubicBezTo>
                    <a:pt x="378" y="837"/>
                    <a:pt x="385" y="836"/>
                    <a:pt x="393" y="833"/>
                  </a:cubicBezTo>
                  <a:lnTo>
                    <a:pt x="393" y="833"/>
                  </a:lnTo>
                  <a:cubicBezTo>
                    <a:pt x="379" y="848"/>
                    <a:pt x="379" y="862"/>
                    <a:pt x="364" y="877"/>
                  </a:cubicBezTo>
                  <a:lnTo>
                    <a:pt x="350" y="877"/>
                  </a:lnTo>
                  <a:lnTo>
                    <a:pt x="306" y="920"/>
                  </a:lnTo>
                  <a:cubicBezTo>
                    <a:pt x="335" y="877"/>
                    <a:pt x="218" y="862"/>
                    <a:pt x="306" y="833"/>
                  </a:cubicBezTo>
                  <a:cubicBezTo>
                    <a:pt x="297" y="824"/>
                    <a:pt x="291" y="821"/>
                    <a:pt x="286" y="821"/>
                  </a:cubicBezTo>
                  <a:cubicBezTo>
                    <a:pt x="266" y="821"/>
                    <a:pt x="268" y="877"/>
                    <a:pt x="233" y="877"/>
                  </a:cubicBezTo>
                  <a:cubicBezTo>
                    <a:pt x="233" y="848"/>
                    <a:pt x="263" y="790"/>
                    <a:pt x="247" y="790"/>
                  </a:cubicBezTo>
                  <a:cubicBezTo>
                    <a:pt x="247" y="848"/>
                    <a:pt x="189" y="862"/>
                    <a:pt x="146" y="877"/>
                  </a:cubicBezTo>
                  <a:cubicBezTo>
                    <a:pt x="88" y="891"/>
                    <a:pt x="44" y="891"/>
                    <a:pt x="44" y="935"/>
                  </a:cubicBezTo>
                  <a:cubicBezTo>
                    <a:pt x="44" y="994"/>
                    <a:pt x="0" y="1081"/>
                    <a:pt x="0" y="1153"/>
                  </a:cubicBezTo>
                  <a:lnTo>
                    <a:pt x="233" y="1634"/>
                  </a:lnTo>
                  <a:lnTo>
                    <a:pt x="247" y="1634"/>
                  </a:lnTo>
                  <a:lnTo>
                    <a:pt x="364" y="2085"/>
                  </a:lnTo>
                  <a:cubicBezTo>
                    <a:pt x="437" y="2071"/>
                    <a:pt x="467" y="2027"/>
                    <a:pt x="496" y="1984"/>
                  </a:cubicBezTo>
                  <a:cubicBezTo>
                    <a:pt x="503" y="1991"/>
                    <a:pt x="510" y="1995"/>
                    <a:pt x="519" y="1995"/>
                  </a:cubicBezTo>
                  <a:cubicBezTo>
                    <a:pt x="528" y="1995"/>
                    <a:pt x="539" y="1991"/>
                    <a:pt x="554" y="1984"/>
                  </a:cubicBezTo>
                  <a:lnTo>
                    <a:pt x="525" y="1926"/>
                  </a:lnTo>
                  <a:lnTo>
                    <a:pt x="467" y="1926"/>
                  </a:lnTo>
                  <a:cubicBezTo>
                    <a:pt x="467" y="1940"/>
                    <a:pt x="481" y="1955"/>
                    <a:pt x="481" y="1969"/>
                  </a:cubicBezTo>
                  <a:cubicBezTo>
                    <a:pt x="475" y="1972"/>
                    <a:pt x="471" y="1973"/>
                    <a:pt x="467" y="1973"/>
                  </a:cubicBezTo>
                  <a:cubicBezTo>
                    <a:pt x="451" y="1973"/>
                    <a:pt x="451" y="1949"/>
                    <a:pt x="451" y="1926"/>
                  </a:cubicBezTo>
                  <a:lnTo>
                    <a:pt x="467" y="1926"/>
                  </a:lnTo>
                  <a:cubicBezTo>
                    <a:pt x="467" y="1926"/>
                    <a:pt x="451" y="1911"/>
                    <a:pt x="451" y="1897"/>
                  </a:cubicBezTo>
                  <a:lnTo>
                    <a:pt x="451" y="1882"/>
                  </a:lnTo>
                  <a:lnTo>
                    <a:pt x="437" y="1882"/>
                  </a:lnTo>
                  <a:cubicBezTo>
                    <a:pt x="443" y="1869"/>
                    <a:pt x="449" y="1865"/>
                    <a:pt x="455" y="1865"/>
                  </a:cubicBezTo>
                  <a:cubicBezTo>
                    <a:pt x="464" y="1865"/>
                    <a:pt x="472" y="1873"/>
                    <a:pt x="481" y="1882"/>
                  </a:cubicBezTo>
                  <a:cubicBezTo>
                    <a:pt x="496" y="1868"/>
                    <a:pt x="539" y="1838"/>
                    <a:pt x="525" y="1809"/>
                  </a:cubicBezTo>
                  <a:lnTo>
                    <a:pt x="525" y="1809"/>
                  </a:lnTo>
                  <a:cubicBezTo>
                    <a:pt x="539" y="1823"/>
                    <a:pt x="539" y="1838"/>
                    <a:pt x="554" y="1852"/>
                  </a:cubicBezTo>
                  <a:cubicBezTo>
                    <a:pt x="554" y="1882"/>
                    <a:pt x="568" y="1897"/>
                    <a:pt x="568" y="1926"/>
                  </a:cubicBezTo>
                  <a:lnTo>
                    <a:pt x="554" y="1926"/>
                  </a:lnTo>
                  <a:cubicBezTo>
                    <a:pt x="539" y="1940"/>
                    <a:pt x="597" y="1984"/>
                    <a:pt x="539" y="1998"/>
                  </a:cubicBezTo>
                  <a:cubicBezTo>
                    <a:pt x="597" y="1998"/>
                    <a:pt x="626" y="2042"/>
                    <a:pt x="626" y="2071"/>
                  </a:cubicBezTo>
                  <a:cubicBezTo>
                    <a:pt x="635" y="2062"/>
                    <a:pt x="639" y="2059"/>
                    <a:pt x="640" y="2054"/>
                  </a:cubicBezTo>
                  <a:lnTo>
                    <a:pt x="640" y="2054"/>
                  </a:lnTo>
                  <a:cubicBezTo>
                    <a:pt x="641" y="2055"/>
                    <a:pt x="641" y="2056"/>
                    <a:pt x="641" y="2056"/>
                  </a:cubicBezTo>
                  <a:lnTo>
                    <a:pt x="641" y="2042"/>
                  </a:lnTo>
                  <a:cubicBezTo>
                    <a:pt x="641" y="2048"/>
                    <a:pt x="641" y="2051"/>
                    <a:pt x="640" y="2054"/>
                  </a:cubicBezTo>
                  <a:lnTo>
                    <a:pt x="640" y="2054"/>
                  </a:lnTo>
                  <a:cubicBezTo>
                    <a:pt x="626" y="2026"/>
                    <a:pt x="626" y="1997"/>
                    <a:pt x="612" y="1969"/>
                  </a:cubicBezTo>
                  <a:lnTo>
                    <a:pt x="612" y="1984"/>
                  </a:lnTo>
                  <a:cubicBezTo>
                    <a:pt x="612" y="1998"/>
                    <a:pt x="626" y="2013"/>
                    <a:pt x="626" y="2027"/>
                  </a:cubicBezTo>
                  <a:cubicBezTo>
                    <a:pt x="615" y="2003"/>
                    <a:pt x="593" y="1990"/>
                    <a:pt x="586" y="1969"/>
                  </a:cubicBezTo>
                  <a:lnTo>
                    <a:pt x="586" y="1969"/>
                  </a:lnTo>
                  <a:cubicBezTo>
                    <a:pt x="590" y="1970"/>
                    <a:pt x="597" y="1973"/>
                    <a:pt x="597" y="1984"/>
                  </a:cubicBezTo>
                  <a:lnTo>
                    <a:pt x="597" y="1926"/>
                  </a:lnTo>
                  <a:cubicBezTo>
                    <a:pt x="612" y="1940"/>
                    <a:pt x="612" y="1955"/>
                    <a:pt x="612" y="1969"/>
                  </a:cubicBezTo>
                  <a:lnTo>
                    <a:pt x="626" y="1955"/>
                  </a:lnTo>
                  <a:cubicBezTo>
                    <a:pt x="612" y="1940"/>
                    <a:pt x="597" y="1911"/>
                    <a:pt x="597" y="1882"/>
                  </a:cubicBezTo>
                  <a:lnTo>
                    <a:pt x="597" y="1911"/>
                  </a:lnTo>
                  <a:cubicBezTo>
                    <a:pt x="597" y="1897"/>
                    <a:pt x="583" y="1897"/>
                    <a:pt x="583" y="1882"/>
                  </a:cubicBezTo>
                  <a:lnTo>
                    <a:pt x="597" y="1882"/>
                  </a:lnTo>
                  <a:lnTo>
                    <a:pt x="597" y="1882"/>
                  </a:lnTo>
                  <a:lnTo>
                    <a:pt x="597" y="1882"/>
                  </a:lnTo>
                  <a:lnTo>
                    <a:pt x="612" y="1897"/>
                  </a:lnTo>
                  <a:cubicBezTo>
                    <a:pt x="641" y="1897"/>
                    <a:pt x="655" y="1911"/>
                    <a:pt x="670" y="1911"/>
                  </a:cubicBezTo>
                  <a:cubicBezTo>
                    <a:pt x="729" y="1940"/>
                    <a:pt x="772" y="1955"/>
                    <a:pt x="772" y="2027"/>
                  </a:cubicBezTo>
                  <a:cubicBezTo>
                    <a:pt x="776" y="2029"/>
                    <a:pt x="780" y="2029"/>
                    <a:pt x="785" y="2029"/>
                  </a:cubicBezTo>
                  <a:cubicBezTo>
                    <a:pt x="832" y="2029"/>
                    <a:pt x="910" y="1965"/>
                    <a:pt x="976" y="1926"/>
                  </a:cubicBezTo>
                  <a:lnTo>
                    <a:pt x="976" y="1926"/>
                  </a:lnTo>
                  <a:cubicBezTo>
                    <a:pt x="976" y="1969"/>
                    <a:pt x="962" y="2013"/>
                    <a:pt x="947" y="2027"/>
                  </a:cubicBezTo>
                  <a:cubicBezTo>
                    <a:pt x="1034" y="2027"/>
                    <a:pt x="1020" y="2013"/>
                    <a:pt x="1092" y="1998"/>
                  </a:cubicBezTo>
                  <a:lnTo>
                    <a:pt x="1092" y="1998"/>
                  </a:lnTo>
                  <a:cubicBezTo>
                    <a:pt x="1078" y="2013"/>
                    <a:pt x="1063" y="2027"/>
                    <a:pt x="1078" y="2042"/>
                  </a:cubicBezTo>
                  <a:cubicBezTo>
                    <a:pt x="1078" y="2027"/>
                    <a:pt x="1092" y="2027"/>
                    <a:pt x="1107" y="2013"/>
                  </a:cubicBezTo>
                  <a:lnTo>
                    <a:pt x="1107" y="2013"/>
                  </a:lnTo>
                  <a:cubicBezTo>
                    <a:pt x="1107" y="2056"/>
                    <a:pt x="1034" y="2085"/>
                    <a:pt x="1063" y="2115"/>
                  </a:cubicBezTo>
                  <a:lnTo>
                    <a:pt x="1005" y="2115"/>
                  </a:lnTo>
                  <a:cubicBezTo>
                    <a:pt x="1005" y="2101"/>
                    <a:pt x="1005" y="2101"/>
                    <a:pt x="991" y="2101"/>
                  </a:cubicBezTo>
                  <a:cubicBezTo>
                    <a:pt x="991" y="2101"/>
                    <a:pt x="991" y="2099"/>
                    <a:pt x="991" y="2097"/>
                  </a:cubicBezTo>
                  <a:lnTo>
                    <a:pt x="991" y="2097"/>
                  </a:lnTo>
                  <a:cubicBezTo>
                    <a:pt x="956" y="2122"/>
                    <a:pt x="931" y="2093"/>
                    <a:pt x="918" y="2159"/>
                  </a:cubicBezTo>
                  <a:cubicBezTo>
                    <a:pt x="888" y="2144"/>
                    <a:pt x="933" y="2115"/>
                    <a:pt x="904" y="2115"/>
                  </a:cubicBezTo>
                  <a:cubicBezTo>
                    <a:pt x="918" y="2085"/>
                    <a:pt x="933" y="2027"/>
                    <a:pt x="918" y="1984"/>
                  </a:cubicBezTo>
                  <a:cubicBezTo>
                    <a:pt x="913" y="1983"/>
                    <a:pt x="909" y="1982"/>
                    <a:pt x="906" y="1982"/>
                  </a:cubicBezTo>
                  <a:cubicBezTo>
                    <a:pt x="868" y="1982"/>
                    <a:pt x="914" y="2060"/>
                    <a:pt x="874" y="2101"/>
                  </a:cubicBezTo>
                  <a:lnTo>
                    <a:pt x="830" y="2056"/>
                  </a:lnTo>
                  <a:lnTo>
                    <a:pt x="830" y="2056"/>
                  </a:lnTo>
                  <a:cubicBezTo>
                    <a:pt x="816" y="2071"/>
                    <a:pt x="845" y="2085"/>
                    <a:pt x="845" y="2101"/>
                  </a:cubicBezTo>
                  <a:cubicBezTo>
                    <a:pt x="842" y="2103"/>
                    <a:pt x="839" y="2105"/>
                    <a:pt x="836" y="2105"/>
                  </a:cubicBezTo>
                  <a:cubicBezTo>
                    <a:pt x="827" y="2105"/>
                    <a:pt x="818" y="2096"/>
                    <a:pt x="804" y="2096"/>
                  </a:cubicBezTo>
                  <a:cubicBezTo>
                    <a:pt x="799" y="2096"/>
                    <a:pt x="793" y="2097"/>
                    <a:pt x="787" y="2101"/>
                  </a:cubicBezTo>
                  <a:cubicBezTo>
                    <a:pt x="801" y="2101"/>
                    <a:pt x="816" y="2115"/>
                    <a:pt x="830" y="2144"/>
                  </a:cubicBezTo>
                  <a:cubicBezTo>
                    <a:pt x="789" y="2102"/>
                    <a:pt x="773" y="2141"/>
                    <a:pt x="720" y="2079"/>
                  </a:cubicBezTo>
                  <a:lnTo>
                    <a:pt x="720" y="2079"/>
                  </a:lnTo>
                  <a:cubicBezTo>
                    <a:pt x="743" y="2112"/>
                    <a:pt x="743" y="2174"/>
                    <a:pt x="743" y="2188"/>
                  </a:cubicBezTo>
                  <a:lnTo>
                    <a:pt x="758" y="2202"/>
                  </a:lnTo>
                  <a:lnTo>
                    <a:pt x="729" y="2231"/>
                  </a:lnTo>
                  <a:cubicBezTo>
                    <a:pt x="729" y="2231"/>
                    <a:pt x="729" y="2246"/>
                    <a:pt x="743" y="2275"/>
                  </a:cubicBezTo>
                  <a:cubicBezTo>
                    <a:pt x="738" y="2290"/>
                    <a:pt x="729" y="2297"/>
                    <a:pt x="721" y="2297"/>
                  </a:cubicBezTo>
                  <a:cubicBezTo>
                    <a:pt x="705" y="2297"/>
                    <a:pt x="690" y="2274"/>
                    <a:pt x="700" y="2246"/>
                  </a:cubicBezTo>
                  <a:lnTo>
                    <a:pt x="700" y="2246"/>
                  </a:lnTo>
                  <a:lnTo>
                    <a:pt x="641" y="2319"/>
                  </a:lnTo>
                  <a:lnTo>
                    <a:pt x="684" y="2305"/>
                  </a:lnTo>
                  <a:lnTo>
                    <a:pt x="684" y="2305"/>
                  </a:lnTo>
                  <a:cubicBezTo>
                    <a:pt x="700" y="2377"/>
                    <a:pt x="612" y="2319"/>
                    <a:pt x="626" y="2392"/>
                  </a:cubicBezTo>
                  <a:lnTo>
                    <a:pt x="700" y="2363"/>
                  </a:lnTo>
                  <a:lnTo>
                    <a:pt x="700" y="2377"/>
                  </a:lnTo>
                  <a:cubicBezTo>
                    <a:pt x="714" y="2348"/>
                    <a:pt x="743" y="2348"/>
                    <a:pt x="758" y="2348"/>
                  </a:cubicBezTo>
                  <a:cubicBezTo>
                    <a:pt x="770" y="2360"/>
                    <a:pt x="771" y="2372"/>
                    <a:pt x="764" y="2376"/>
                  </a:cubicBezTo>
                  <a:lnTo>
                    <a:pt x="764" y="2376"/>
                  </a:lnTo>
                  <a:cubicBezTo>
                    <a:pt x="842" y="2360"/>
                    <a:pt x="773" y="2288"/>
                    <a:pt x="801" y="2246"/>
                  </a:cubicBezTo>
                  <a:cubicBezTo>
                    <a:pt x="816" y="2231"/>
                    <a:pt x="830" y="2231"/>
                    <a:pt x="830" y="2217"/>
                  </a:cubicBezTo>
                  <a:lnTo>
                    <a:pt x="859" y="2305"/>
                  </a:lnTo>
                  <a:cubicBezTo>
                    <a:pt x="874" y="2275"/>
                    <a:pt x="888" y="2289"/>
                    <a:pt x="904" y="2275"/>
                  </a:cubicBezTo>
                  <a:lnTo>
                    <a:pt x="904" y="2275"/>
                  </a:lnTo>
                  <a:lnTo>
                    <a:pt x="859" y="2392"/>
                  </a:lnTo>
                  <a:cubicBezTo>
                    <a:pt x="880" y="2418"/>
                    <a:pt x="899" y="2425"/>
                    <a:pt x="917" y="2425"/>
                  </a:cubicBezTo>
                  <a:cubicBezTo>
                    <a:pt x="940" y="2425"/>
                    <a:pt x="961" y="2414"/>
                    <a:pt x="981" y="2414"/>
                  </a:cubicBezTo>
                  <a:cubicBezTo>
                    <a:pt x="989" y="2414"/>
                    <a:pt x="997" y="2416"/>
                    <a:pt x="1005" y="2421"/>
                  </a:cubicBezTo>
                  <a:cubicBezTo>
                    <a:pt x="947" y="2363"/>
                    <a:pt x="1020" y="2377"/>
                    <a:pt x="933" y="2348"/>
                  </a:cubicBezTo>
                  <a:lnTo>
                    <a:pt x="933" y="2260"/>
                  </a:lnTo>
                  <a:lnTo>
                    <a:pt x="1005" y="2260"/>
                  </a:lnTo>
                  <a:cubicBezTo>
                    <a:pt x="991" y="2231"/>
                    <a:pt x="1020" y="2202"/>
                    <a:pt x="1005" y="2188"/>
                  </a:cubicBezTo>
                  <a:lnTo>
                    <a:pt x="1005" y="2188"/>
                  </a:lnTo>
                  <a:cubicBezTo>
                    <a:pt x="1010" y="2193"/>
                    <a:pt x="1015" y="2194"/>
                    <a:pt x="1020" y="2194"/>
                  </a:cubicBezTo>
                  <a:cubicBezTo>
                    <a:pt x="1030" y="2194"/>
                    <a:pt x="1039" y="2188"/>
                    <a:pt x="1049" y="2188"/>
                  </a:cubicBezTo>
                  <a:cubicBezTo>
                    <a:pt x="1039" y="2198"/>
                    <a:pt x="1043" y="2208"/>
                    <a:pt x="1057" y="2208"/>
                  </a:cubicBezTo>
                  <a:cubicBezTo>
                    <a:pt x="1062" y="2208"/>
                    <a:pt x="1070" y="2206"/>
                    <a:pt x="1078" y="2202"/>
                  </a:cubicBezTo>
                  <a:lnTo>
                    <a:pt x="1078" y="2202"/>
                  </a:lnTo>
                  <a:cubicBezTo>
                    <a:pt x="1092" y="2275"/>
                    <a:pt x="1034" y="2260"/>
                    <a:pt x="1020" y="2275"/>
                  </a:cubicBezTo>
                  <a:cubicBezTo>
                    <a:pt x="1049" y="2289"/>
                    <a:pt x="1020" y="2319"/>
                    <a:pt x="1034" y="2348"/>
                  </a:cubicBezTo>
                  <a:cubicBezTo>
                    <a:pt x="1049" y="2334"/>
                    <a:pt x="1049" y="2305"/>
                    <a:pt x="1078" y="2305"/>
                  </a:cubicBezTo>
                  <a:cubicBezTo>
                    <a:pt x="1092" y="2334"/>
                    <a:pt x="1078" y="2363"/>
                    <a:pt x="1049" y="2363"/>
                  </a:cubicBezTo>
                  <a:cubicBezTo>
                    <a:pt x="1078" y="2377"/>
                    <a:pt x="1034" y="2421"/>
                    <a:pt x="1078" y="2421"/>
                  </a:cubicBezTo>
                  <a:cubicBezTo>
                    <a:pt x="1151" y="2377"/>
                    <a:pt x="1195" y="2334"/>
                    <a:pt x="1224" y="2217"/>
                  </a:cubicBezTo>
                  <a:lnTo>
                    <a:pt x="1224" y="2217"/>
                  </a:lnTo>
                  <a:cubicBezTo>
                    <a:pt x="1187" y="2253"/>
                    <a:pt x="1152" y="2279"/>
                    <a:pt x="1115" y="2279"/>
                  </a:cubicBezTo>
                  <a:cubicBezTo>
                    <a:pt x="1108" y="2279"/>
                    <a:pt x="1100" y="2278"/>
                    <a:pt x="1092" y="2275"/>
                  </a:cubicBezTo>
                  <a:lnTo>
                    <a:pt x="1092" y="2217"/>
                  </a:lnTo>
                  <a:cubicBezTo>
                    <a:pt x="1107" y="2224"/>
                    <a:pt x="1119" y="2227"/>
                    <a:pt x="1129" y="2227"/>
                  </a:cubicBezTo>
                  <a:cubicBezTo>
                    <a:pt x="1160" y="2227"/>
                    <a:pt x="1176" y="2202"/>
                    <a:pt x="1209" y="2202"/>
                  </a:cubicBezTo>
                  <a:lnTo>
                    <a:pt x="1092" y="2202"/>
                  </a:lnTo>
                  <a:cubicBezTo>
                    <a:pt x="1078" y="2202"/>
                    <a:pt x="1063" y="2188"/>
                    <a:pt x="1063" y="2188"/>
                  </a:cubicBezTo>
                  <a:cubicBezTo>
                    <a:pt x="1078" y="2173"/>
                    <a:pt x="1078" y="2159"/>
                    <a:pt x="1092" y="2144"/>
                  </a:cubicBezTo>
                  <a:lnTo>
                    <a:pt x="1092" y="2130"/>
                  </a:lnTo>
                  <a:cubicBezTo>
                    <a:pt x="1092" y="2130"/>
                    <a:pt x="1092" y="2115"/>
                    <a:pt x="1107" y="2101"/>
                  </a:cubicBezTo>
                  <a:lnTo>
                    <a:pt x="1119" y="2112"/>
                  </a:lnTo>
                  <a:lnTo>
                    <a:pt x="1119" y="2112"/>
                  </a:lnTo>
                  <a:cubicBezTo>
                    <a:pt x="1129" y="2107"/>
                    <a:pt x="1137" y="2097"/>
                    <a:pt x="1137" y="2085"/>
                  </a:cubicBezTo>
                  <a:cubicBezTo>
                    <a:pt x="1148" y="2074"/>
                    <a:pt x="1160" y="2070"/>
                    <a:pt x="1173" y="2070"/>
                  </a:cubicBezTo>
                  <a:cubicBezTo>
                    <a:pt x="1207" y="2070"/>
                    <a:pt x="1242" y="2104"/>
                    <a:pt x="1253" y="2115"/>
                  </a:cubicBezTo>
                  <a:cubicBezTo>
                    <a:pt x="1282" y="2130"/>
                    <a:pt x="1267" y="2188"/>
                    <a:pt x="1282" y="2217"/>
                  </a:cubicBezTo>
                  <a:cubicBezTo>
                    <a:pt x="1325" y="2188"/>
                    <a:pt x="1296" y="2130"/>
                    <a:pt x="1325" y="2101"/>
                  </a:cubicBezTo>
                  <a:cubicBezTo>
                    <a:pt x="1339" y="2107"/>
                    <a:pt x="1343" y="2114"/>
                    <a:pt x="1344" y="2119"/>
                  </a:cubicBezTo>
                  <a:lnTo>
                    <a:pt x="1344" y="2119"/>
                  </a:lnTo>
                  <a:lnTo>
                    <a:pt x="1355" y="2085"/>
                  </a:lnTo>
                  <a:cubicBezTo>
                    <a:pt x="1370" y="2101"/>
                    <a:pt x="1442" y="2085"/>
                    <a:pt x="1413" y="2144"/>
                  </a:cubicBezTo>
                  <a:lnTo>
                    <a:pt x="1384" y="2144"/>
                  </a:lnTo>
                  <a:cubicBezTo>
                    <a:pt x="1457" y="2159"/>
                    <a:pt x="1588" y="2144"/>
                    <a:pt x="1603" y="2202"/>
                  </a:cubicBezTo>
                  <a:cubicBezTo>
                    <a:pt x="1646" y="2202"/>
                    <a:pt x="1617" y="2173"/>
                    <a:pt x="1690" y="2159"/>
                  </a:cubicBezTo>
                  <a:cubicBezTo>
                    <a:pt x="1690" y="2115"/>
                    <a:pt x="1646" y="2085"/>
                    <a:pt x="1675" y="2027"/>
                  </a:cubicBezTo>
                  <a:lnTo>
                    <a:pt x="1675" y="2027"/>
                  </a:lnTo>
                  <a:lnTo>
                    <a:pt x="1632" y="2042"/>
                  </a:lnTo>
                  <a:cubicBezTo>
                    <a:pt x="1617" y="2056"/>
                    <a:pt x="1617" y="2056"/>
                    <a:pt x="1617" y="2071"/>
                  </a:cubicBezTo>
                  <a:lnTo>
                    <a:pt x="1661" y="2042"/>
                  </a:lnTo>
                  <a:lnTo>
                    <a:pt x="1661" y="2042"/>
                  </a:lnTo>
                  <a:cubicBezTo>
                    <a:pt x="1632" y="2085"/>
                    <a:pt x="1646" y="2101"/>
                    <a:pt x="1661" y="2144"/>
                  </a:cubicBezTo>
                  <a:cubicBezTo>
                    <a:pt x="1646" y="2150"/>
                    <a:pt x="1633" y="2152"/>
                    <a:pt x="1620" y="2152"/>
                  </a:cubicBezTo>
                  <a:cubicBezTo>
                    <a:pt x="1570" y="2152"/>
                    <a:pt x="1536" y="2115"/>
                    <a:pt x="1500" y="2115"/>
                  </a:cubicBezTo>
                  <a:cubicBezTo>
                    <a:pt x="1500" y="2085"/>
                    <a:pt x="1544" y="2071"/>
                    <a:pt x="1515" y="2027"/>
                  </a:cubicBezTo>
                  <a:lnTo>
                    <a:pt x="1515" y="2027"/>
                  </a:lnTo>
                  <a:cubicBezTo>
                    <a:pt x="1523" y="2031"/>
                    <a:pt x="1529" y="2033"/>
                    <a:pt x="1533" y="2033"/>
                  </a:cubicBezTo>
                  <a:cubicBezTo>
                    <a:pt x="1544" y="2033"/>
                    <a:pt x="1544" y="2019"/>
                    <a:pt x="1544" y="1998"/>
                  </a:cubicBezTo>
                  <a:cubicBezTo>
                    <a:pt x="1550" y="2004"/>
                    <a:pt x="1559" y="2008"/>
                    <a:pt x="1569" y="2008"/>
                  </a:cubicBezTo>
                  <a:cubicBezTo>
                    <a:pt x="1583" y="2008"/>
                    <a:pt x="1600" y="2001"/>
                    <a:pt x="1617" y="1984"/>
                  </a:cubicBezTo>
                  <a:lnTo>
                    <a:pt x="1617" y="1984"/>
                  </a:lnTo>
                  <a:lnTo>
                    <a:pt x="1603" y="2027"/>
                  </a:lnTo>
                  <a:lnTo>
                    <a:pt x="1603" y="2027"/>
                  </a:lnTo>
                  <a:lnTo>
                    <a:pt x="1675" y="1984"/>
                  </a:lnTo>
                  <a:lnTo>
                    <a:pt x="1653" y="1962"/>
                  </a:lnTo>
                  <a:lnTo>
                    <a:pt x="1653" y="1962"/>
                  </a:lnTo>
                  <a:cubicBezTo>
                    <a:pt x="1661" y="1950"/>
                    <a:pt x="1661" y="1940"/>
                    <a:pt x="1661" y="1940"/>
                  </a:cubicBezTo>
                  <a:lnTo>
                    <a:pt x="1704" y="1897"/>
                  </a:lnTo>
                  <a:cubicBezTo>
                    <a:pt x="1704" y="1911"/>
                    <a:pt x="1704" y="1911"/>
                    <a:pt x="1719" y="1926"/>
                  </a:cubicBezTo>
                  <a:lnTo>
                    <a:pt x="1704" y="1926"/>
                  </a:lnTo>
                  <a:lnTo>
                    <a:pt x="1675" y="1955"/>
                  </a:lnTo>
                  <a:lnTo>
                    <a:pt x="1690" y="1969"/>
                  </a:lnTo>
                  <a:lnTo>
                    <a:pt x="1719" y="1940"/>
                  </a:lnTo>
                  <a:cubicBezTo>
                    <a:pt x="1719" y="1940"/>
                    <a:pt x="1733" y="1940"/>
                    <a:pt x="1733" y="1955"/>
                  </a:cubicBezTo>
                  <a:cubicBezTo>
                    <a:pt x="1690" y="2056"/>
                    <a:pt x="1778" y="2027"/>
                    <a:pt x="1719" y="2130"/>
                  </a:cubicBezTo>
                  <a:cubicBezTo>
                    <a:pt x="1733" y="2157"/>
                    <a:pt x="1749" y="2168"/>
                    <a:pt x="1768" y="2168"/>
                  </a:cubicBezTo>
                  <a:cubicBezTo>
                    <a:pt x="1789" y="2168"/>
                    <a:pt x="1812" y="2153"/>
                    <a:pt x="1836" y="2130"/>
                  </a:cubicBezTo>
                  <a:cubicBezTo>
                    <a:pt x="1792" y="2130"/>
                    <a:pt x="1807" y="2042"/>
                    <a:pt x="1733" y="2013"/>
                  </a:cubicBezTo>
                  <a:cubicBezTo>
                    <a:pt x="1792" y="1940"/>
                    <a:pt x="1719" y="1838"/>
                    <a:pt x="1836" y="1838"/>
                  </a:cubicBezTo>
                  <a:lnTo>
                    <a:pt x="1836" y="1780"/>
                  </a:lnTo>
                  <a:lnTo>
                    <a:pt x="1894" y="1765"/>
                  </a:lnTo>
                  <a:lnTo>
                    <a:pt x="1894" y="1765"/>
                  </a:lnTo>
                  <a:cubicBezTo>
                    <a:pt x="1923" y="1852"/>
                    <a:pt x="1865" y="1838"/>
                    <a:pt x="1865" y="1897"/>
                  </a:cubicBezTo>
                  <a:cubicBezTo>
                    <a:pt x="1894" y="1897"/>
                    <a:pt x="1908" y="1882"/>
                    <a:pt x="1923" y="1868"/>
                  </a:cubicBezTo>
                  <a:lnTo>
                    <a:pt x="1966" y="1794"/>
                  </a:lnTo>
                  <a:cubicBezTo>
                    <a:pt x="1966" y="1809"/>
                    <a:pt x="1982" y="1809"/>
                    <a:pt x="1982" y="1809"/>
                  </a:cubicBezTo>
                  <a:cubicBezTo>
                    <a:pt x="1966" y="1838"/>
                    <a:pt x="1952" y="1852"/>
                    <a:pt x="1966" y="1882"/>
                  </a:cubicBezTo>
                  <a:cubicBezTo>
                    <a:pt x="1966" y="1867"/>
                    <a:pt x="1981" y="1860"/>
                    <a:pt x="1997" y="1860"/>
                  </a:cubicBezTo>
                  <a:cubicBezTo>
                    <a:pt x="2014" y="1860"/>
                    <a:pt x="2032" y="1867"/>
                    <a:pt x="2040" y="1882"/>
                  </a:cubicBezTo>
                  <a:cubicBezTo>
                    <a:pt x="1952" y="1897"/>
                    <a:pt x="2025" y="1940"/>
                    <a:pt x="1937" y="1969"/>
                  </a:cubicBezTo>
                  <a:cubicBezTo>
                    <a:pt x="1952" y="1911"/>
                    <a:pt x="1908" y="1940"/>
                    <a:pt x="1894" y="1911"/>
                  </a:cubicBezTo>
                  <a:lnTo>
                    <a:pt x="1894" y="1911"/>
                  </a:lnTo>
                  <a:cubicBezTo>
                    <a:pt x="1908" y="1940"/>
                    <a:pt x="1850" y="1998"/>
                    <a:pt x="1792" y="2013"/>
                  </a:cubicBezTo>
                  <a:cubicBezTo>
                    <a:pt x="1798" y="2036"/>
                    <a:pt x="1808" y="2043"/>
                    <a:pt x="1821" y="2043"/>
                  </a:cubicBezTo>
                  <a:cubicBezTo>
                    <a:pt x="1841" y="2043"/>
                    <a:pt x="1867" y="2027"/>
                    <a:pt x="1894" y="2027"/>
                  </a:cubicBezTo>
                  <a:cubicBezTo>
                    <a:pt x="1923" y="1940"/>
                    <a:pt x="2040" y="1984"/>
                    <a:pt x="2040" y="1897"/>
                  </a:cubicBezTo>
                  <a:cubicBezTo>
                    <a:pt x="2054" y="1882"/>
                    <a:pt x="2064" y="1877"/>
                    <a:pt x="2071" y="1877"/>
                  </a:cubicBezTo>
                  <a:cubicBezTo>
                    <a:pt x="2091" y="1877"/>
                    <a:pt x="2083" y="1926"/>
                    <a:pt x="2083" y="1926"/>
                  </a:cubicBezTo>
                  <a:cubicBezTo>
                    <a:pt x="2156" y="1897"/>
                    <a:pt x="2083" y="1882"/>
                    <a:pt x="2098" y="1852"/>
                  </a:cubicBezTo>
                  <a:cubicBezTo>
                    <a:pt x="2156" y="1751"/>
                    <a:pt x="2229" y="1809"/>
                    <a:pt x="2287" y="1751"/>
                  </a:cubicBezTo>
                  <a:cubicBezTo>
                    <a:pt x="2287" y="1693"/>
                    <a:pt x="2331" y="1634"/>
                    <a:pt x="2374" y="1561"/>
                  </a:cubicBezTo>
                  <a:cubicBezTo>
                    <a:pt x="2403" y="1561"/>
                    <a:pt x="2419" y="1561"/>
                    <a:pt x="2448" y="1547"/>
                  </a:cubicBezTo>
                  <a:cubicBezTo>
                    <a:pt x="2506" y="1532"/>
                    <a:pt x="2564" y="1489"/>
                    <a:pt x="2622" y="1386"/>
                  </a:cubicBezTo>
                  <a:cubicBezTo>
                    <a:pt x="2622" y="1384"/>
                    <a:pt x="2622" y="1382"/>
                    <a:pt x="2621" y="1382"/>
                  </a:cubicBezTo>
                  <a:cubicBezTo>
                    <a:pt x="2611" y="1382"/>
                    <a:pt x="2564" y="1468"/>
                    <a:pt x="2543" y="1468"/>
                  </a:cubicBezTo>
                  <a:cubicBezTo>
                    <a:pt x="2540" y="1468"/>
                    <a:pt x="2537" y="1465"/>
                    <a:pt x="2535" y="1460"/>
                  </a:cubicBezTo>
                  <a:cubicBezTo>
                    <a:pt x="2549" y="1401"/>
                    <a:pt x="2578" y="1372"/>
                    <a:pt x="2607" y="1343"/>
                  </a:cubicBezTo>
                  <a:cubicBezTo>
                    <a:pt x="2652" y="1314"/>
                    <a:pt x="2695" y="1299"/>
                    <a:pt x="2724" y="1270"/>
                  </a:cubicBezTo>
                  <a:lnTo>
                    <a:pt x="2244" y="61"/>
                  </a:lnTo>
                  <a:cubicBezTo>
                    <a:pt x="2215" y="46"/>
                    <a:pt x="2199" y="32"/>
                    <a:pt x="2170" y="32"/>
                  </a:cubicBezTo>
                  <a:lnTo>
                    <a:pt x="2185" y="119"/>
                  </a:lnTo>
                  <a:cubicBezTo>
                    <a:pt x="2141" y="119"/>
                    <a:pt x="2069" y="104"/>
                    <a:pt x="2025" y="104"/>
                  </a:cubicBezTo>
                  <a:cubicBezTo>
                    <a:pt x="2025" y="75"/>
                    <a:pt x="1923" y="17"/>
                    <a:pt x="1995" y="17"/>
                  </a:cubicBezTo>
                  <a:cubicBezTo>
                    <a:pt x="1970" y="5"/>
                    <a:pt x="1948" y="0"/>
                    <a:pt x="1929"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1926550" y="1518100"/>
              <a:ext cx="750" cy="1000"/>
            </a:xfrm>
            <a:custGeom>
              <a:avLst/>
              <a:gdLst/>
              <a:ahLst/>
              <a:cxnLst/>
              <a:rect l="l" t="t" r="r" b="b"/>
              <a:pathLst>
                <a:path w="30" h="40" extrusionOk="0">
                  <a:moveTo>
                    <a:pt x="30" y="0"/>
                  </a:moveTo>
                  <a:cubicBezTo>
                    <a:pt x="14" y="0"/>
                    <a:pt x="1" y="0"/>
                    <a:pt x="1" y="29"/>
                  </a:cubicBezTo>
                  <a:cubicBezTo>
                    <a:pt x="4" y="36"/>
                    <a:pt x="6" y="39"/>
                    <a:pt x="9" y="39"/>
                  </a:cubicBezTo>
                  <a:cubicBezTo>
                    <a:pt x="15" y="39"/>
                    <a:pt x="18" y="12"/>
                    <a:pt x="3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1895575" y="1518825"/>
              <a:ext cx="1150" cy="1475"/>
            </a:xfrm>
            <a:custGeom>
              <a:avLst/>
              <a:gdLst/>
              <a:ahLst/>
              <a:cxnLst/>
              <a:rect l="l" t="t" r="r" b="b"/>
              <a:pathLst>
                <a:path w="46" h="59" extrusionOk="0">
                  <a:moveTo>
                    <a:pt x="1" y="0"/>
                  </a:moveTo>
                  <a:cubicBezTo>
                    <a:pt x="1" y="12"/>
                    <a:pt x="10" y="58"/>
                    <a:pt x="28" y="58"/>
                  </a:cubicBezTo>
                  <a:cubicBezTo>
                    <a:pt x="33" y="58"/>
                    <a:pt x="38" y="54"/>
                    <a:pt x="45" y="44"/>
                  </a:cubicBezTo>
                  <a:cubicBezTo>
                    <a:pt x="30" y="44"/>
                    <a:pt x="16" y="29"/>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1885025" y="1468850"/>
              <a:ext cx="29525" cy="13575"/>
            </a:xfrm>
            <a:custGeom>
              <a:avLst/>
              <a:gdLst/>
              <a:ahLst/>
              <a:cxnLst/>
              <a:rect l="l" t="t" r="r" b="b"/>
              <a:pathLst>
                <a:path w="1181" h="543" extrusionOk="0">
                  <a:moveTo>
                    <a:pt x="767" y="362"/>
                  </a:moveTo>
                  <a:lnTo>
                    <a:pt x="767" y="362"/>
                  </a:lnTo>
                  <a:cubicBezTo>
                    <a:pt x="761" y="366"/>
                    <a:pt x="758" y="368"/>
                    <a:pt x="758" y="368"/>
                  </a:cubicBezTo>
                  <a:cubicBezTo>
                    <a:pt x="762" y="366"/>
                    <a:pt x="764" y="364"/>
                    <a:pt x="767" y="362"/>
                  </a:cubicBezTo>
                  <a:close/>
                  <a:moveTo>
                    <a:pt x="1054" y="1"/>
                  </a:moveTo>
                  <a:cubicBezTo>
                    <a:pt x="1048" y="1"/>
                    <a:pt x="1041" y="2"/>
                    <a:pt x="1035" y="4"/>
                  </a:cubicBezTo>
                  <a:cubicBezTo>
                    <a:pt x="1079" y="91"/>
                    <a:pt x="933" y="33"/>
                    <a:pt x="904" y="76"/>
                  </a:cubicBezTo>
                  <a:lnTo>
                    <a:pt x="860" y="91"/>
                  </a:lnTo>
                  <a:lnTo>
                    <a:pt x="846" y="91"/>
                  </a:lnTo>
                  <a:cubicBezTo>
                    <a:pt x="846" y="76"/>
                    <a:pt x="846" y="62"/>
                    <a:pt x="875" y="47"/>
                  </a:cubicBezTo>
                  <a:lnTo>
                    <a:pt x="875" y="47"/>
                  </a:lnTo>
                  <a:cubicBezTo>
                    <a:pt x="846" y="62"/>
                    <a:pt x="787" y="76"/>
                    <a:pt x="801" y="105"/>
                  </a:cubicBezTo>
                  <a:cubicBezTo>
                    <a:pt x="801" y="105"/>
                    <a:pt x="758" y="121"/>
                    <a:pt x="714" y="121"/>
                  </a:cubicBezTo>
                  <a:cubicBezTo>
                    <a:pt x="685" y="135"/>
                    <a:pt x="642" y="135"/>
                    <a:pt x="642" y="135"/>
                  </a:cubicBezTo>
                  <a:lnTo>
                    <a:pt x="627" y="135"/>
                  </a:lnTo>
                  <a:lnTo>
                    <a:pt x="627" y="150"/>
                  </a:lnTo>
                  <a:cubicBezTo>
                    <a:pt x="627" y="150"/>
                    <a:pt x="467" y="193"/>
                    <a:pt x="306" y="251"/>
                  </a:cubicBezTo>
                  <a:cubicBezTo>
                    <a:pt x="161" y="295"/>
                    <a:pt x="1" y="368"/>
                    <a:pt x="1" y="368"/>
                  </a:cubicBezTo>
                  <a:cubicBezTo>
                    <a:pt x="20" y="368"/>
                    <a:pt x="46" y="374"/>
                    <a:pt x="69" y="374"/>
                  </a:cubicBezTo>
                  <a:cubicBezTo>
                    <a:pt x="81" y="374"/>
                    <a:pt x="93" y="373"/>
                    <a:pt x="102" y="368"/>
                  </a:cubicBezTo>
                  <a:lnTo>
                    <a:pt x="102" y="368"/>
                  </a:lnTo>
                  <a:cubicBezTo>
                    <a:pt x="97" y="402"/>
                    <a:pt x="104" y="409"/>
                    <a:pt x="117" y="409"/>
                  </a:cubicBezTo>
                  <a:cubicBezTo>
                    <a:pt x="126" y="409"/>
                    <a:pt x="139" y="404"/>
                    <a:pt x="151" y="404"/>
                  </a:cubicBezTo>
                  <a:cubicBezTo>
                    <a:pt x="162" y="404"/>
                    <a:pt x="171" y="409"/>
                    <a:pt x="176" y="426"/>
                  </a:cubicBezTo>
                  <a:cubicBezTo>
                    <a:pt x="161" y="455"/>
                    <a:pt x="117" y="455"/>
                    <a:pt x="102" y="455"/>
                  </a:cubicBezTo>
                  <a:cubicBezTo>
                    <a:pt x="102" y="484"/>
                    <a:pt x="147" y="499"/>
                    <a:pt x="161" y="542"/>
                  </a:cubicBezTo>
                  <a:cubicBezTo>
                    <a:pt x="248" y="542"/>
                    <a:pt x="205" y="397"/>
                    <a:pt x="277" y="397"/>
                  </a:cubicBezTo>
                  <a:cubicBezTo>
                    <a:pt x="289" y="419"/>
                    <a:pt x="282" y="451"/>
                    <a:pt x="299" y="451"/>
                  </a:cubicBezTo>
                  <a:cubicBezTo>
                    <a:pt x="304" y="451"/>
                    <a:pt x="311" y="448"/>
                    <a:pt x="321" y="441"/>
                  </a:cubicBezTo>
                  <a:lnTo>
                    <a:pt x="321" y="455"/>
                  </a:lnTo>
                  <a:cubicBezTo>
                    <a:pt x="336" y="437"/>
                    <a:pt x="348" y="432"/>
                    <a:pt x="359" y="432"/>
                  </a:cubicBezTo>
                  <a:cubicBezTo>
                    <a:pt x="378" y="432"/>
                    <a:pt x="392" y="448"/>
                    <a:pt x="402" y="448"/>
                  </a:cubicBezTo>
                  <a:cubicBezTo>
                    <a:pt x="411" y="448"/>
                    <a:pt x="418" y="437"/>
                    <a:pt x="423" y="397"/>
                  </a:cubicBezTo>
                  <a:lnTo>
                    <a:pt x="438" y="455"/>
                  </a:lnTo>
                  <a:cubicBezTo>
                    <a:pt x="452" y="397"/>
                    <a:pt x="525" y="383"/>
                    <a:pt x="568" y="368"/>
                  </a:cubicBezTo>
                  <a:cubicBezTo>
                    <a:pt x="656" y="280"/>
                    <a:pt x="627" y="339"/>
                    <a:pt x="743" y="280"/>
                  </a:cubicBezTo>
                  <a:lnTo>
                    <a:pt x="743" y="280"/>
                  </a:lnTo>
                  <a:lnTo>
                    <a:pt x="700" y="354"/>
                  </a:lnTo>
                  <a:cubicBezTo>
                    <a:pt x="705" y="355"/>
                    <a:pt x="709" y="356"/>
                    <a:pt x="713" y="356"/>
                  </a:cubicBezTo>
                  <a:cubicBezTo>
                    <a:pt x="744" y="356"/>
                    <a:pt x="746" y="309"/>
                    <a:pt x="772" y="309"/>
                  </a:cubicBezTo>
                  <a:cubicBezTo>
                    <a:pt x="772" y="309"/>
                    <a:pt x="784" y="344"/>
                    <a:pt x="767" y="362"/>
                  </a:cubicBezTo>
                  <a:lnTo>
                    <a:pt x="767" y="362"/>
                  </a:lnTo>
                  <a:cubicBezTo>
                    <a:pt x="780" y="352"/>
                    <a:pt x="809" y="331"/>
                    <a:pt x="831" y="309"/>
                  </a:cubicBezTo>
                  <a:lnTo>
                    <a:pt x="904" y="237"/>
                  </a:lnTo>
                  <a:cubicBezTo>
                    <a:pt x="933" y="193"/>
                    <a:pt x="889" y="208"/>
                    <a:pt x="875" y="179"/>
                  </a:cubicBezTo>
                  <a:cubicBezTo>
                    <a:pt x="875" y="164"/>
                    <a:pt x="893" y="157"/>
                    <a:pt x="913" y="157"/>
                  </a:cubicBezTo>
                  <a:cubicBezTo>
                    <a:pt x="933" y="157"/>
                    <a:pt x="955" y="164"/>
                    <a:pt x="962" y="179"/>
                  </a:cubicBezTo>
                  <a:cubicBezTo>
                    <a:pt x="962" y="208"/>
                    <a:pt x="918" y="222"/>
                    <a:pt x="947" y="237"/>
                  </a:cubicBezTo>
                  <a:lnTo>
                    <a:pt x="991" y="150"/>
                  </a:lnTo>
                  <a:lnTo>
                    <a:pt x="991" y="150"/>
                  </a:lnTo>
                  <a:cubicBezTo>
                    <a:pt x="1079" y="179"/>
                    <a:pt x="947" y="266"/>
                    <a:pt x="918" y="295"/>
                  </a:cubicBezTo>
                  <a:cubicBezTo>
                    <a:pt x="991" y="295"/>
                    <a:pt x="1005" y="237"/>
                    <a:pt x="1093" y="222"/>
                  </a:cubicBezTo>
                  <a:cubicBezTo>
                    <a:pt x="1064" y="222"/>
                    <a:pt x="1050" y="208"/>
                    <a:pt x="1035" y="193"/>
                  </a:cubicBezTo>
                  <a:cubicBezTo>
                    <a:pt x="1021" y="135"/>
                    <a:pt x="1108" y="150"/>
                    <a:pt x="1151" y="135"/>
                  </a:cubicBezTo>
                  <a:cubicBezTo>
                    <a:pt x="1122" y="105"/>
                    <a:pt x="1137" y="91"/>
                    <a:pt x="1166" y="62"/>
                  </a:cubicBezTo>
                  <a:lnTo>
                    <a:pt x="1166" y="47"/>
                  </a:lnTo>
                  <a:lnTo>
                    <a:pt x="1180" y="47"/>
                  </a:lnTo>
                  <a:cubicBezTo>
                    <a:pt x="1180" y="33"/>
                    <a:pt x="1166" y="33"/>
                    <a:pt x="1166" y="18"/>
                  </a:cubicBezTo>
                  <a:cubicBezTo>
                    <a:pt x="1160" y="20"/>
                    <a:pt x="1153" y="21"/>
                    <a:pt x="1146" y="21"/>
                  </a:cubicBezTo>
                  <a:cubicBezTo>
                    <a:pt x="1116" y="21"/>
                    <a:pt x="1085" y="1"/>
                    <a:pt x="1054"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1883925" y="1478025"/>
              <a:ext cx="1125" cy="750"/>
            </a:xfrm>
            <a:custGeom>
              <a:avLst/>
              <a:gdLst/>
              <a:ahLst/>
              <a:cxnLst/>
              <a:rect l="l" t="t" r="r" b="b"/>
              <a:pathLst>
                <a:path w="45" h="30" extrusionOk="0">
                  <a:moveTo>
                    <a:pt x="45" y="1"/>
                  </a:moveTo>
                  <a:lnTo>
                    <a:pt x="20" y="17"/>
                  </a:lnTo>
                  <a:lnTo>
                    <a:pt x="20" y="17"/>
                  </a:lnTo>
                  <a:cubicBezTo>
                    <a:pt x="28" y="13"/>
                    <a:pt x="36" y="9"/>
                    <a:pt x="45" y="1"/>
                  </a:cubicBezTo>
                  <a:close/>
                  <a:moveTo>
                    <a:pt x="20" y="17"/>
                  </a:moveTo>
                  <a:cubicBezTo>
                    <a:pt x="14" y="20"/>
                    <a:pt x="7" y="24"/>
                    <a:pt x="1" y="30"/>
                  </a:cubicBezTo>
                  <a:lnTo>
                    <a:pt x="20" y="17"/>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1915975" y="1469675"/>
              <a:ext cx="3325" cy="1825"/>
            </a:xfrm>
            <a:custGeom>
              <a:avLst/>
              <a:gdLst/>
              <a:ahLst/>
              <a:cxnLst/>
              <a:rect l="l" t="t" r="r" b="b"/>
              <a:pathLst>
                <a:path w="133" h="73" extrusionOk="0">
                  <a:moveTo>
                    <a:pt x="0" y="0"/>
                  </a:moveTo>
                  <a:lnTo>
                    <a:pt x="0" y="72"/>
                  </a:lnTo>
                  <a:cubicBezTo>
                    <a:pt x="0" y="72"/>
                    <a:pt x="30" y="58"/>
                    <a:pt x="45" y="58"/>
                  </a:cubicBezTo>
                  <a:lnTo>
                    <a:pt x="103" y="58"/>
                  </a:lnTo>
                  <a:cubicBezTo>
                    <a:pt x="59" y="29"/>
                    <a:pt x="117" y="14"/>
                    <a:pt x="132"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1914525" y="1468950"/>
              <a:ext cx="1475" cy="1100"/>
            </a:xfrm>
            <a:custGeom>
              <a:avLst/>
              <a:gdLst/>
              <a:ahLst/>
              <a:cxnLst/>
              <a:rect l="l" t="t" r="r" b="b"/>
              <a:pathLst>
                <a:path w="59" h="44" extrusionOk="0">
                  <a:moveTo>
                    <a:pt x="29" y="0"/>
                  </a:moveTo>
                  <a:cubicBezTo>
                    <a:pt x="29" y="14"/>
                    <a:pt x="15" y="29"/>
                    <a:pt x="0" y="43"/>
                  </a:cubicBezTo>
                  <a:lnTo>
                    <a:pt x="58" y="29"/>
                  </a:lnTo>
                  <a:cubicBezTo>
                    <a:pt x="58" y="14"/>
                    <a:pt x="58" y="0"/>
                    <a:pt x="29"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1877750" y="1487875"/>
              <a:ext cx="750" cy="375"/>
            </a:xfrm>
            <a:custGeom>
              <a:avLst/>
              <a:gdLst/>
              <a:ahLst/>
              <a:cxnLst/>
              <a:rect l="l" t="t" r="r" b="b"/>
              <a:pathLst>
                <a:path w="30" h="15" extrusionOk="0">
                  <a:moveTo>
                    <a:pt x="30" y="1"/>
                  </a:moveTo>
                  <a:cubicBezTo>
                    <a:pt x="15" y="1"/>
                    <a:pt x="15" y="1"/>
                    <a:pt x="1" y="15"/>
                  </a:cubicBezTo>
                  <a:lnTo>
                    <a:pt x="3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1869750" y="1478750"/>
              <a:ext cx="17850" cy="40825"/>
            </a:xfrm>
            <a:custGeom>
              <a:avLst/>
              <a:gdLst/>
              <a:ahLst/>
              <a:cxnLst/>
              <a:rect l="l" t="t" r="r" b="b"/>
              <a:pathLst>
                <a:path w="714" h="1633" extrusionOk="0">
                  <a:moveTo>
                    <a:pt x="655" y="1"/>
                  </a:moveTo>
                  <a:lnTo>
                    <a:pt x="612" y="45"/>
                  </a:lnTo>
                  <a:lnTo>
                    <a:pt x="612" y="16"/>
                  </a:lnTo>
                  <a:lnTo>
                    <a:pt x="538" y="59"/>
                  </a:lnTo>
                  <a:cubicBezTo>
                    <a:pt x="568" y="88"/>
                    <a:pt x="583" y="88"/>
                    <a:pt x="597" y="117"/>
                  </a:cubicBezTo>
                  <a:cubicBezTo>
                    <a:pt x="576" y="123"/>
                    <a:pt x="563" y="126"/>
                    <a:pt x="553" y="126"/>
                  </a:cubicBezTo>
                  <a:cubicBezTo>
                    <a:pt x="513" y="126"/>
                    <a:pt x="536" y="88"/>
                    <a:pt x="466" y="88"/>
                  </a:cubicBezTo>
                  <a:lnTo>
                    <a:pt x="364" y="146"/>
                  </a:lnTo>
                  <a:lnTo>
                    <a:pt x="364" y="133"/>
                  </a:lnTo>
                  <a:cubicBezTo>
                    <a:pt x="350" y="133"/>
                    <a:pt x="350" y="146"/>
                    <a:pt x="350" y="146"/>
                  </a:cubicBezTo>
                  <a:cubicBezTo>
                    <a:pt x="247" y="220"/>
                    <a:pt x="131" y="307"/>
                    <a:pt x="0" y="438"/>
                  </a:cubicBezTo>
                  <a:lnTo>
                    <a:pt x="583" y="1632"/>
                  </a:lnTo>
                  <a:lnTo>
                    <a:pt x="583" y="1618"/>
                  </a:lnTo>
                  <a:cubicBezTo>
                    <a:pt x="655" y="1589"/>
                    <a:pt x="524" y="1560"/>
                    <a:pt x="583" y="1502"/>
                  </a:cubicBezTo>
                  <a:lnTo>
                    <a:pt x="554" y="1502"/>
                  </a:lnTo>
                  <a:lnTo>
                    <a:pt x="87" y="525"/>
                  </a:lnTo>
                  <a:cubicBezTo>
                    <a:pt x="164" y="462"/>
                    <a:pt x="250" y="421"/>
                    <a:pt x="252" y="372"/>
                  </a:cubicBezTo>
                  <a:lnTo>
                    <a:pt x="252" y="372"/>
                  </a:lnTo>
                  <a:cubicBezTo>
                    <a:pt x="256" y="377"/>
                    <a:pt x="263" y="380"/>
                    <a:pt x="276" y="380"/>
                  </a:cubicBezTo>
                  <a:lnTo>
                    <a:pt x="276" y="292"/>
                  </a:lnTo>
                  <a:lnTo>
                    <a:pt x="233" y="307"/>
                  </a:lnTo>
                  <a:cubicBezTo>
                    <a:pt x="233" y="233"/>
                    <a:pt x="348" y="169"/>
                    <a:pt x="401" y="169"/>
                  </a:cubicBezTo>
                  <a:cubicBezTo>
                    <a:pt x="410" y="169"/>
                    <a:pt x="417" y="171"/>
                    <a:pt x="422" y="176"/>
                  </a:cubicBezTo>
                  <a:cubicBezTo>
                    <a:pt x="364" y="234"/>
                    <a:pt x="437" y="278"/>
                    <a:pt x="305" y="307"/>
                  </a:cubicBezTo>
                  <a:cubicBezTo>
                    <a:pt x="321" y="321"/>
                    <a:pt x="364" y="336"/>
                    <a:pt x="350" y="366"/>
                  </a:cubicBezTo>
                  <a:cubicBezTo>
                    <a:pt x="451" y="263"/>
                    <a:pt x="583" y="234"/>
                    <a:pt x="670" y="133"/>
                  </a:cubicBezTo>
                  <a:cubicBezTo>
                    <a:pt x="554" y="117"/>
                    <a:pt x="713" y="45"/>
                    <a:pt x="655"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1788900" y="1484975"/>
              <a:ext cx="25" cy="750"/>
            </a:xfrm>
            <a:custGeom>
              <a:avLst/>
              <a:gdLst/>
              <a:ahLst/>
              <a:cxnLst/>
              <a:rect l="l" t="t" r="r" b="b"/>
              <a:pathLst>
                <a:path w="1" h="30" extrusionOk="0">
                  <a:moveTo>
                    <a:pt x="0" y="29"/>
                  </a:moveTo>
                  <a:lnTo>
                    <a:pt x="0" y="29"/>
                  </a:lnTo>
                  <a:lnTo>
                    <a:pt x="0" y="0"/>
                  </a:ln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1773950" y="1491450"/>
              <a:ext cx="7675" cy="5925"/>
            </a:xfrm>
            <a:custGeom>
              <a:avLst/>
              <a:gdLst/>
              <a:ahLst/>
              <a:cxnLst/>
              <a:rect l="l" t="t" r="r" b="b"/>
              <a:pathLst>
                <a:path w="307" h="237" extrusionOk="0">
                  <a:moveTo>
                    <a:pt x="284" y="0"/>
                  </a:moveTo>
                  <a:cubicBezTo>
                    <a:pt x="240" y="0"/>
                    <a:pt x="215" y="36"/>
                    <a:pt x="190" y="62"/>
                  </a:cubicBezTo>
                  <a:cubicBezTo>
                    <a:pt x="175" y="75"/>
                    <a:pt x="175" y="75"/>
                    <a:pt x="161" y="75"/>
                  </a:cubicBezTo>
                  <a:cubicBezTo>
                    <a:pt x="161" y="75"/>
                    <a:pt x="146" y="91"/>
                    <a:pt x="146" y="105"/>
                  </a:cubicBezTo>
                  <a:cubicBezTo>
                    <a:pt x="132" y="105"/>
                    <a:pt x="117" y="120"/>
                    <a:pt x="103" y="134"/>
                  </a:cubicBezTo>
                  <a:cubicBezTo>
                    <a:pt x="74" y="163"/>
                    <a:pt x="29" y="192"/>
                    <a:pt x="29" y="192"/>
                  </a:cubicBezTo>
                  <a:lnTo>
                    <a:pt x="0" y="236"/>
                  </a:lnTo>
                  <a:lnTo>
                    <a:pt x="175" y="178"/>
                  </a:lnTo>
                  <a:lnTo>
                    <a:pt x="175" y="178"/>
                  </a:lnTo>
                  <a:cubicBezTo>
                    <a:pt x="161" y="207"/>
                    <a:pt x="219" y="178"/>
                    <a:pt x="190" y="221"/>
                  </a:cubicBezTo>
                  <a:cubicBezTo>
                    <a:pt x="204" y="207"/>
                    <a:pt x="263" y="192"/>
                    <a:pt x="233" y="178"/>
                  </a:cubicBezTo>
                  <a:lnTo>
                    <a:pt x="233" y="178"/>
                  </a:lnTo>
                  <a:lnTo>
                    <a:pt x="219" y="192"/>
                  </a:lnTo>
                  <a:cubicBezTo>
                    <a:pt x="278" y="105"/>
                    <a:pt x="233" y="91"/>
                    <a:pt x="307" y="3"/>
                  </a:cubicBezTo>
                  <a:cubicBezTo>
                    <a:pt x="299" y="1"/>
                    <a:pt x="291" y="0"/>
                    <a:pt x="284"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1781950" y="1439425"/>
              <a:ext cx="400" cy="750"/>
            </a:xfrm>
            <a:custGeom>
              <a:avLst/>
              <a:gdLst/>
              <a:ahLst/>
              <a:cxnLst/>
              <a:rect l="l" t="t" r="r" b="b"/>
              <a:pathLst>
                <a:path w="16" h="30" extrusionOk="0">
                  <a:moveTo>
                    <a:pt x="16" y="1"/>
                  </a:moveTo>
                  <a:cubicBezTo>
                    <a:pt x="1" y="1"/>
                    <a:pt x="1" y="16"/>
                    <a:pt x="1" y="30"/>
                  </a:cubicBezTo>
                  <a:lnTo>
                    <a:pt x="16"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1812200" y="1433975"/>
              <a:ext cx="750" cy="750"/>
            </a:xfrm>
            <a:custGeom>
              <a:avLst/>
              <a:gdLst/>
              <a:ahLst/>
              <a:cxnLst/>
              <a:rect l="l" t="t" r="r" b="b"/>
              <a:pathLst>
                <a:path w="30" h="30" extrusionOk="0">
                  <a:moveTo>
                    <a:pt x="0" y="1"/>
                  </a:moveTo>
                  <a:lnTo>
                    <a:pt x="0" y="1"/>
                  </a:lnTo>
                  <a:cubicBezTo>
                    <a:pt x="14" y="1"/>
                    <a:pt x="14" y="15"/>
                    <a:pt x="30" y="30"/>
                  </a:cubicBezTo>
                  <a:cubicBezTo>
                    <a:pt x="30" y="15"/>
                    <a:pt x="14" y="1"/>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1781950" y="1440150"/>
              <a:ext cx="25" cy="400"/>
            </a:xfrm>
            <a:custGeom>
              <a:avLst/>
              <a:gdLst/>
              <a:ahLst/>
              <a:cxnLst/>
              <a:rect l="l" t="t" r="r" b="b"/>
              <a:pathLst>
                <a:path w="1" h="16" extrusionOk="0">
                  <a:moveTo>
                    <a:pt x="1" y="16"/>
                  </a:moveTo>
                  <a:lnTo>
                    <a:pt x="1" y="16"/>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1758650" y="1468950"/>
              <a:ext cx="25" cy="1100"/>
            </a:xfrm>
            <a:custGeom>
              <a:avLst/>
              <a:gdLst/>
              <a:ahLst/>
              <a:cxnLst/>
              <a:rect l="l" t="t" r="r" b="b"/>
              <a:pathLst>
                <a:path w="1" h="44" extrusionOk="0">
                  <a:moveTo>
                    <a:pt x="1" y="0"/>
                  </a:moveTo>
                  <a:lnTo>
                    <a:pt x="1" y="43"/>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1819100" y="1457625"/>
              <a:ext cx="1475" cy="725"/>
            </a:xfrm>
            <a:custGeom>
              <a:avLst/>
              <a:gdLst/>
              <a:ahLst/>
              <a:cxnLst/>
              <a:rect l="l" t="t" r="r" b="b"/>
              <a:pathLst>
                <a:path w="59" h="29" extrusionOk="0">
                  <a:moveTo>
                    <a:pt x="1" y="1"/>
                  </a:moveTo>
                  <a:lnTo>
                    <a:pt x="1" y="1"/>
                  </a:lnTo>
                  <a:cubicBezTo>
                    <a:pt x="11" y="11"/>
                    <a:pt x="28" y="29"/>
                    <a:pt x="42" y="29"/>
                  </a:cubicBezTo>
                  <a:cubicBezTo>
                    <a:pt x="49" y="29"/>
                    <a:pt x="55" y="25"/>
                    <a:pt x="59" y="16"/>
                  </a:cubicBezTo>
                  <a:cubicBezTo>
                    <a:pt x="30" y="16"/>
                    <a:pt x="16" y="16"/>
                    <a:pt x="1"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1762300" y="1460200"/>
              <a:ext cx="25" cy="375"/>
            </a:xfrm>
            <a:custGeom>
              <a:avLst/>
              <a:gdLst/>
              <a:ahLst/>
              <a:cxnLst/>
              <a:rect l="l" t="t" r="r" b="b"/>
              <a:pathLst>
                <a:path w="1" h="15" extrusionOk="0">
                  <a:moveTo>
                    <a:pt x="0" y="14"/>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1826375" y="1459825"/>
              <a:ext cx="425" cy="750"/>
            </a:xfrm>
            <a:custGeom>
              <a:avLst/>
              <a:gdLst/>
              <a:ahLst/>
              <a:cxnLst/>
              <a:rect l="l" t="t" r="r" b="b"/>
              <a:pathLst>
                <a:path w="17" h="30" extrusionOk="0">
                  <a:moveTo>
                    <a:pt x="16" y="0"/>
                  </a:moveTo>
                  <a:cubicBezTo>
                    <a:pt x="16" y="15"/>
                    <a:pt x="1" y="15"/>
                    <a:pt x="1" y="29"/>
                  </a:cubicBezTo>
                  <a:cubicBezTo>
                    <a:pt x="1" y="15"/>
                    <a:pt x="16" y="15"/>
                    <a:pt x="16"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1820950" y="1464200"/>
              <a:ext cx="25" cy="400"/>
            </a:xfrm>
            <a:custGeom>
              <a:avLst/>
              <a:gdLst/>
              <a:ahLst/>
              <a:cxnLst/>
              <a:rect l="l" t="t" r="r" b="b"/>
              <a:pathLst>
                <a:path w="1" h="16" extrusionOk="0">
                  <a:moveTo>
                    <a:pt x="0" y="15"/>
                  </a:moveTo>
                  <a:lnTo>
                    <a:pt x="0" y="0"/>
                  </a:ln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1820200" y="1462725"/>
              <a:ext cx="775" cy="1500"/>
            </a:xfrm>
            <a:custGeom>
              <a:avLst/>
              <a:gdLst/>
              <a:ahLst/>
              <a:cxnLst/>
              <a:rect l="l" t="t" r="r" b="b"/>
              <a:pathLst>
                <a:path w="31" h="60" extrusionOk="0">
                  <a:moveTo>
                    <a:pt x="30" y="59"/>
                  </a:moveTo>
                  <a:lnTo>
                    <a:pt x="30" y="59"/>
                  </a:lnTo>
                  <a:cubicBezTo>
                    <a:pt x="15" y="30"/>
                    <a:pt x="15" y="16"/>
                    <a:pt x="1" y="1"/>
                  </a:cubicBezTo>
                  <a:lnTo>
                    <a:pt x="1" y="1"/>
                  </a:lnTo>
                  <a:cubicBezTo>
                    <a:pt x="15" y="16"/>
                    <a:pt x="15" y="30"/>
                    <a:pt x="30" y="59"/>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1809625" y="1446700"/>
              <a:ext cx="775" cy="775"/>
            </a:xfrm>
            <a:custGeom>
              <a:avLst/>
              <a:gdLst/>
              <a:ahLst/>
              <a:cxnLst/>
              <a:rect l="l" t="t" r="r" b="b"/>
              <a:pathLst>
                <a:path w="31" h="31" extrusionOk="0">
                  <a:moveTo>
                    <a:pt x="1" y="1"/>
                  </a:moveTo>
                  <a:lnTo>
                    <a:pt x="1" y="30"/>
                  </a:lnTo>
                  <a:lnTo>
                    <a:pt x="30" y="30"/>
                  </a:lnTo>
                  <a:lnTo>
                    <a:pt x="3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1773950" y="1469675"/>
              <a:ext cx="25" cy="25"/>
            </a:xfrm>
            <a:custGeom>
              <a:avLst/>
              <a:gdLst/>
              <a:ahLst/>
              <a:cxnLst/>
              <a:rect l="l" t="t" r="r" b="b"/>
              <a:pathLst>
                <a:path w="1" h="1" extrusionOk="0">
                  <a:moveTo>
                    <a:pt x="0" y="0"/>
                  </a:move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1809275" y="1445250"/>
              <a:ext cx="25" cy="750"/>
            </a:xfrm>
            <a:custGeom>
              <a:avLst/>
              <a:gdLst/>
              <a:ahLst/>
              <a:cxnLst/>
              <a:rect l="l" t="t" r="r" b="b"/>
              <a:pathLst>
                <a:path w="1" h="30" extrusionOk="0">
                  <a:moveTo>
                    <a:pt x="1" y="1"/>
                  </a:moveTo>
                  <a:lnTo>
                    <a:pt x="1" y="30"/>
                  </a:lnTo>
                  <a:lnTo>
                    <a:pt x="1" y="3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1773950" y="1467825"/>
              <a:ext cx="25" cy="25"/>
            </a:xfrm>
            <a:custGeom>
              <a:avLst/>
              <a:gdLst/>
              <a:ahLst/>
              <a:cxnLst/>
              <a:rect l="l" t="t" r="r" b="b"/>
              <a:pathLst>
                <a:path w="1" h="1" extrusionOk="0">
                  <a:moveTo>
                    <a:pt x="0" y="1"/>
                  </a:moveTo>
                  <a:lnTo>
                    <a:pt x="0" y="1"/>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1773600" y="1470400"/>
              <a:ext cx="25" cy="25"/>
            </a:xfrm>
            <a:custGeom>
              <a:avLst/>
              <a:gdLst/>
              <a:ahLst/>
              <a:cxnLst/>
              <a:rect l="l" t="t" r="r" b="b"/>
              <a:pathLst>
                <a:path w="1" h="1" extrusionOk="0">
                  <a:moveTo>
                    <a:pt x="0" y="0"/>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1773950" y="1467825"/>
              <a:ext cx="25" cy="25"/>
            </a:xfrm>
            <a:custGeom>
              <a:avLst/>
              <a:gdLst/>
              <a:ahLst/>
              <a:cxnLst/>
              <a:rect l="l" t="t" r="r" b="b"/>
              <a:pathLst>
                <a:path w="1" h="1" extrusionOk="0">
                  <a:moveTo>
                    <a:pt x="0" y="1"/>
                  </a:moveTo>
                  <a:lnTo>
                    <a:pt x="0" y="1"/>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1773950" y="1467100"/>
              <a:ext cx="25" cy="400"/>
            </a:xfrm>
            <a:custGeom>
              <a:avLst/>
              <a:gdLst/>
              <a:ahLst/>
              <a:cxnLst/>
              <a:rect l="l" t="t" r="r" b="b"/>
              <a:pathLst>
                <a:path w="1" h="16" extrusionOk="0">
                  <a:moveTo>
                    <a:pt x="0" y="1"/>
                  </a:moveTo>
                  <a:lnTo>
                    <a:pt x="0" y="16"/>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1754650" y="1430075"/>
              <a:ext cx="74675" cy="66975"/>
            </a:xfrm>
            <a:custGeom>
              <a:avLst/>
              <a:gdLst/>
              <a:ahLst/>
              <a:cxnLst/>
              <a:rect l="l" t="t" r="r" b="b"/>
              <a:pathLst>
                <a:path w="2987" h="2679" extrusionOk="0">
                  <a:moveTo>
                    <a:pt x="1691" y="200"/>
                  </a:moveTo>
                  <a:cubicBezTo>
                    <a:pt x="1689" y="202"/>
                    <a:pt x="1687" y="205"/>
                    <a:pt x="1685" y="207"/>
                  </a:cubicBezTo>
                  <a:lnTo>
                    <a:pt x="1685" y="207"/>
                  </a:lnTo>
                  <a:lnTo>
                    <a:pt x="1691" y="200"/>
                  </a:lnTo>
                  <a:close/>
                  <a:moveTo>
                    <a:pt x="1035" y="535"/>
                  </a:moveTo>
                  <a:lnTo>
                    <a:pt x="1035" y="549"/>
                  </a:lnTo>
                  <a:cubicBezTo>
                    <a:pt x="1035" y="549"/>
                    <a:pt x="1036" y="548"/>
                    <a:pt x="1037" y="548"/>
                  </a:cubicBezTo>
                  <a:lnTo>
                    <a:pt x="1037" y="548"/>
                  </a:lnTo>
                  <a:cubicBezTo>
                    <a:pt x="1037" y="544"/>
                    <a:pt x="1036" y="540"/>
                    <a:pt x="1035" y="535"/>
                  </a:cubicBezTo>
                  <a:close/>
                  <a:moveTo>
                    <a:pt x="2302" y="549"/>
                  </a:moveTo>
                  <a:lnTo>
                    <a:pt x="2316" y="565"/>
                  </a:lnTo>
                  <a:lnTo>
                    <a:pt x="2302" y="579"/>
                  </a:lnTo>
                  <a:lnTo>
                    <a:pt x="2302" y="549"/>
                  </a:lnTo>
                  <a:close/>
                  <a:moveTo>
                    <a:pt x="2157" y="579"/>
                  </a:moveTo>
                  <a:lnTo>
                    <a:pt x="2157" y="579"/>
                  </a:lnTo>
                  <a:cubicBezTo>
                    <a:pt x="2157" y="579"/>
                    <a:pt x="2157" y="579"/>
                    <a:pt x="2157" y="579"/>
                  </a:cubicBezTo>
                  <a:close/>
                  <a:moveTo>
                    <a:pt x="2157" y="579"/>
                  </a:moveTo>
                  <a:lnTo>
                    <a:pt x="2157" y="623"/>
                  </a:lnTo>
                  <a:cubicBezTo>
                    <a:pt x="2167" y="623"/>
                    <a:pt x="2162" y="608"/>
                    <a:pt x="2159" y="594"/>
                  </a:cubicBezTo>
                  <a:lnTo>
                    <a:pt x="2159" y="594"/>
                  </a:lnTo>
                  <a:cubicBezTo>
                    <a:pt x="2171" y="592"/>
                    <a:pt x="2171" y="579"/>
                    <a:pt x="2171" y="579"/>
                  </a:cubicBezTo>
                  <a:lnTo>
                    <a:pt x="2171" y="579"/>
                  </a:lnTo>
                  <a:lnTo>
                    <a:pt x="2159" y="592"/>
                  </a:lnTo>
                  <a:lnTo>
                    <a:pt x="2159" y="592"/>
                  </a:lnTo>
                  <a:cubicBezTo>
                    <a:pt x="2158" y="587"/>
                    <a:pt x="2157" y="582"/>
                    <a:pt x="2157" y="579"/>
                  </a:cubicBezTo>
                  <a:close/>
                  <a:moveTo>
                    <a:pt x="1763" y="666"/>
                  </a:moveTo>
                  <a:cubicBezTo>
                    <a:pt x="1763" y="681"/>
                    <a:pt x="1763" y="681"/>
                    <a:pt x="1749" y="681"/>
                  </a:cubicBezTo>
                  <a:lnTo>
                    <a:pt x="1763" y="666"/>
                  </a:lnTo>
                  <a:close/>
                  <a:moveTo>
                    <a:pt x="1792" y="652"/>
                  </a:moveTo>
                  <a:lnTo>
                    <a:pt x="1792" y="666"/>
                  </a:lnTo>
                  <a:lnTo>
                    <a:pt x="1821" y="666"/>
                  </a:lnTo>
                  <a:lnTo>
                    <a:pt x="1821" y="681"/>
                  </a:lnTo>
                  <a:lnTo>
                    <a:pt x="1792" y="681"/>
                  </a:lnTo>
                  <a:lnTo>
                    <a:pt x="1778" y="666"/>
                  </a:lnTo>
                  <a:cubicBezTo>
                    <a:pt x="1778" y="666"/>
                    <a:pt x="1778" y="652"/>
                    <a:pt x="1792" y="652"/>
                  </a:cubicBezTo>
                  <a:close/>
                  <a:moveTo>
                    <a:pt x="1836" y="666"/>
                  </a:moveTo>
                  <a:lnTo>
                    <a:pt x="1836" y="666"/>
                  </a:lnTo>
                  <a:cubicBezTo>
                    <a:pt x="1850" y="681"/>
                    <a:pt x="1850" y="695"/>
                    <a:pt x="1865" y="695"/>
                  </a:cubicBezTo>
                  <a:lnTo>
                    <a:pt x="1850" y="695"/>
                  </a:lnTo>
                  <a:cubicBezTo>
                    <a:pt x="1836" y="681"/>
                    <a:pt x="1836" y="681"/>
                    <a:pt x="1836" y="666"/>
                  </a:cubicBezTo>
                  <a:close/>
                  <a:moveTo>
                    <a:pt x="1836" y="579"/>
                  </a:moveTo>
                  <a:cubicBezTo>
                    <a:pt x="1836" y="594"/>
                    <a:pt x="1821" y="608"/>
                    <a:pt x="1836" y="608"/>
                  </a:cubicBezTo>
                  <a:cubicBezTo>
                    <a:pt x="1850" y="623"/>
                    <a:pt x="1865" y="623"/>
                    <a:pt x="1879" y="637"/>
                  </a:cubicBezTo>
                  <a:lnTo>
                    <a:pt x="1865" y="637"/>
                  </a:lnTo>
                  <a:lnTo>
                    <a:pt x="1865" y="652"/>
                  </a:lnTo>
                  <a:lnTo>
                    <a:pt x="1879" y="652"/>
                  </a:lnTo>
                  <a:cubicBezTo>
                    <a:pt x="1879" y="666"/>
                    <a:pt x="1879" y="681"/>
                    <a:pt x="1865" y="695"/>
                  </a:cubicBezTo>
                  <a:lnTo>
                    <a:pt x="1865" y="652"/>
                  </a:lnTo>
                  <a:lnTo>
                    <a:pt x="1850" y="666"/>
                  </a:lnTo>
                  <a:cubicBezTo>
                    <a:pt x="1850" y="652"/>
                    <a:pt x="1836" y="652"/>
                    <a:pt x="1821" y="637"/>
                  </a:cubicBezTo>
                  <a:lnTo>
                    <a:pt x="1807" y="623"/>
                  </a:lnTo>
                  <a:cubicBezTo>
                    <a:pt x="1807" y="619"/>
                    <a:pt x="1808" y="615"/>
                    <a:pt x="1809" y="611"/>
                  </a:cubicBezTo>
                  <a:lnTo>
                    <a:pt x="1809" y="611"/>
                  </a:lnTo>
                  <a:lnTo>
                    <a:pt x="1821" y="637"/>
                  </a:lnTo>
                  <a:lnTo>
                    <a:pt x="1836" y="608"/>
                  </a:lnTo>
                  <a:lnTo>
                    <a:pt x="1810" y="608"/>
                  </a:lnTo>
                  <a:cubicBezTo>
                    <a:pt x="1814" y="594"/>
                    <a:pt x="1821" y="579"/>
                    <a:pt x="1821" y="579"/>
                  </a:cubicBezTo>
                  <a:close/>
                  <a:moveTo>
                    <a:pt x="906" y="704"/>
                  </a:moveTo>
                  <a:cubicBezTo>
                    <a:pt x="910" y="706"/>
                    <a:pt x="914" y="709"/>
                    <a:pt x="918" y="710"/>
                  </a:cubicBezTo>
                  <a:cubicBezTo>
                    <a:pt x="914" y="708"/>
                    <a:pt x="910" y="706"/>
                    <a:pt x="906" y="704"/>
                  </a:cubicBezTo>
                  <a:close/>
                  <a:moveTo>
                    <a:pt x="1821" y="697"/>
                  </a:moveTo>
                  <a:lnTo>
                    <a:pt x="1821" y="710"/>
                  </a:lnTo>
                  <a:cubicBezTo>
                    <a:pt x="1828" y="703"/>
                    <a:pt x="1826" y="699"/>
                    <a:pt x="1821" y="697"/>
                  </a:cubicBezTo>
                  <a:close/>
                  <a:moveTo>
                    <a:pt x="2171" y="681"/>
                  </a:moveTo>
                  <a:lnTo>
                    <a:pt x="2171" y="695"/>
                  </a:lnTo>
                  <a:lnTo>
                    <a:pt x="2157" y="710"/>
                  </a:lnTo>
                  <a:lnTo>
                    <a:pt x="2157" y="681"/>
                  </a:lnTo>
                  <a:close/>
                  <a:moveTo>
                    <a:pt x="2332" y="695"/>
                  </a:moveTo>
                  <a:cubicBezTo>
                    <a:pt x="2316" y="695"/>
                    <a:pt x="2316" y="710"/>
                    <a:pt x="2316" y="710"/>
                  </a:cubicBezTo>
                  <a:lnTo>
                    <a:pt x="2316" y="695"/>
                  </a:lnTo>
                  <a:close/>
                  <a:moveTo>
                    <a:pt x="2099" y="491"/>
                  </a:moveTo>
                  <a:cubicBezTo>
                    <a:pt x="2099" y="506"/>
                    <a:pt x="2112" y="506"/>
                    <a:pt x="2112" y="520"/>
                  </a:cubicBezTo>
                  <a:cubicBezTo>
                    <a:pt x="2112" y="535"/>
                    <a:pt x="2128" y="535"/>
                    <a:pt x="2128" y="549"/>
                  </a:cubicBezTo>
                  <a:cubicBezTo>
                    <a:pt x="2142" y="565"/>
                    <a:pt x="2142" y="579"/>
                    <a:pt x="2157" y="579"/>
                  </a:cubicBezTo>
                  <a:lnTo>
                    <a:pt x="2171" y="579"/>
                  </a:lnTo>
                  <a:cubicBezTo>
                    <a:pt x="2186" y="579"/>
                    <a:pt x="2200" y="579"/>
                    <a:pt x="2215" y="565"/>
                  </a:cubicBezTo>
                  <a:cubicBezTo>
                    <a:pt x="2229" y="565"/>
                    <a:pt x="2258" y="549"/>
                    <a:pt x="2287" y="549"/>
                  </a:cubicBezTo>
                  <a:cubicBezTo>
                    <a:pt x="2302" y="594"/>
                    <a:pt x="2316" y="623"/>
                    <a:pt x="2332" y="666"/>
                  </a:cubicBezTo>
                  <a:lnTo>
                    <a:pt x="2316" y="666"/>
                  </a:lnTo>
                  <a:lnTo>
                    <a:pt x="2316" y="637"/>
                  </a:lnTo>
                  <a:cubicBezTo>
                    <a:pt x="2316" y="652"/>
                    <a:pt x="2302" y="666"/>
                    <a:pt x="2302" y="681"/>
                  </a:cubicBezTo>
                  <a:cubicBezTo>
                    <a:pt x="2273" y="681"/>
                    <a:pt x="2258" y="681"/>
                    <a:pt x="2244" y="695"/>
                  </a:cubicBezTo>
                  <a:lnTo>
                    <a:pt x="2229" y="695"/>
                  </a:lnTo>
                  <a:cubicBezTo>
                    <a:pt x="2229" y="695"/>
                    <a:pt x="2229" y="710"/>
                    <a:pt x="2244" y="710"/>
                  </a:cubicBezTo>
                  <a:cubicBezTo>
                    <a:pt x="2229" y="710"/>
                    <a:pt x="2229" y="724"/>
                    <a:pt x="2229" y="724"/>
                  </a:cubicBezTo>
                  <a:lnTo>
                    <a:pt x="2200" y="710"/>
                  </a:lnTo>
                  <a:lnTo>
                    <a:pt x="2200" y="710"/>
                  </a:lnTo>
                  <a:lnTo>
                    <a:pt x="2200" y="710"/>
                  </a:lnTo>
                  <a:lnTo>
                    <a:pt x="2200" y="695"/>
                  </a:lnTo>
                  <a:lnTo>
                    <a:pt x="2186" y="695"/>
                  </a:lnTo>
                  <a:lnTo>
                    <a:pt x="2186" y="666"/>
                  </a:lnTo>
                  <a:lnTo>
                    <a:pt x="2200" y="666"/>
                  </a:lnTo>
                  <a:cubicBezTo>
                    <a:pt x="2200" y="666"/>
                    <a:pt x="2186" y="666"/>
                    <a:pt x="2186" y="652"/>
                  </a:cubicBezTo>
                  <a:cubicBezTo>
                    <a:pt x="2200" y="652"/>
                    <a:pt x="2200" y="637"/>
                    <a:pt x="2215" y="637"/>
                  </a:cubicBezTo>
                  <a:lnTo>
                    <a:pt x="2171" y="637"/>
                  </a:lnTo>
                  <a:lnTo>
                    <a:pt x="2171" y="652"/>
                  </a:lnTo>
                  <a:lnTo>
                    <a:pt x="2128" y="652"/>
                  </a:lnTo>
                  <a:cubicBezTo>
                    <a:pt x="2128" y="652"/>
                    <a:pt x="2112" y="666"/>
                    <a:pt x="2099" y="666"/>
                  </a:cubicBezTo>
                  <a:cubicBezTo>
                    <a:pt x="2099" y="652"/>
                    <a:pt x="2083" y="623"/>
                    <a:pt x="2083" y="608"/>
                  </a:cubicBezTo>
                  <a:cubicBezTo>
                    <a:pt x="2095" y="597"/>
                    <a:pt x="2098" y="586"/>
                    <a:pt x="2092" y="569"/>
                  </a:cubicBezTo>
                  <a:lnTo>
                    <a:pt x="2092" y="569"/>
                  </a:lnTo>
                  <a:cubicBezTo>
                    <a:pt x="2098" y="575"/>
                    <a:pt x="2105" y="579"/>
                    <a:pt x="2112" y="579"/>
                  </a:cubicBezTo>
                  <a:lnTo>
                    <a:pt x="2112" y="520"/>
                  </a:lnTo>
                  <a:lnTo>
                    <a:pt x="2083" y="506"/>
                  </a:lnTo>
                  <a:cubicBezTo>
                    <a:pt x="2099" y="506"/>
                    <a:pt x="2099" y="491"/>
                    <a:pt x="2099" y="491"/>
                  </a:cubicBezTo>
                  <a:close/>
                  <a:moveTo>
                    <a:pt x="1516" y="695"/>
                  </a:moveTo>
                  <a:cubicBezTo>
                    <a:pt x="1516" y="710"/>
                    <a:pt x="1516" y="724"/>
                    <a:pt x="1501" y="739"/>
                  </a:cubicBezTo>
                  <a:cubicBezTo>
                    <a:pt x="1501" y="724"/>
                    <a:pt x="1501" y="710"/>
                    <a:pt x="1516" y="695"/>
                  </a:cubicBezTo>
                  <a:close/>
                  <a:moveTo>
                    <a:pt x="2346" y="695"/>
                  </a:moveTo>
                  <a:cubicBezTo>
                    <a:pt x="2346" y="710"/>
                    <a:pt x="2361" y="724"/>
                    <a:pt x="2361" y="739"/>
                  </a:cubicBezTo>
                  <a:cubicBezTo>
                    <a:pt x="2361" y="724"/>
                    <a:pt x="2332" y="710"/>
                    <a:pt x="2332" y="695"/>
                  </a:cubicBezTo>
                  <a:close/>
                  <a:moveTo>
                    <a:pt x="2334" y="573"/>
                  </a:moveTo>
                  <a:cubicBezTo>
                    <a:pt x="2354" y="573"/>
                    <a:pt x="2382" y="586"/>
                    <a:pt x="2404" y="608"/>
                  </a:cubicBezTo>
                  <a:cubicBezTo>
                    <a:pt x="2433" y="623"/>
                    <a:pt x="2462" y="666"/>
                    <a:pt x="2477" y="695"/>
                  </a:cubicBezTo>
                  <a:cubicBezTo>
                    <a:pt x="2433" y="695"/>
                    <a:pt x="2404" y="710"/>
                    <a:pt x="2404" y="739"/>
                  </a:cubicBezTo>
                  <a:lnTo>
                    <a:pt x="2375" y="739"/>
                  </a:lnTo>
                  <a:cubicBezTo>
                    <a:pt x="2375" y="724"/>
                    <a:pt x="2361" y="710"/>
                    <a:pt x="2361" y="681"/>
                  </a:cubicBezTo>
                  <a:lnTo>
                    <a:pt x="2361" y="666"/>
                  </a:lnTo>
                  <a:lnTo>
                    <a:pt x="2346" y="666"/>
                  </a:lnTo>
                  <a:cubicBezTo>
                    <a:pt x="2332" y="637"/>
                    <a:pt x="2316" y="608"/>
                    <a:pt x="2316" y="579"/>
                  </a:cubicBezTo>
                  <a:cubicBezTo>
                    <a:pt x="2320" y="575"/>
                    <a:pt x="2326" y="573"/>
                    <a:pt x="2334" y="573"/>
                  </a:cubicBezTo>
                  <a:close/>
                  <a:moveTo>
                    <a:pt x="1821" y="695"/>
                  </a:moveTo>
                  <a:cubicBezTo>
                    <a:pt x="1836" y="695"/>
                    <a:pt x="1836" y="710"/>
                    <a:pt x="1836" y="710"/>
                  </a:cubicBezTo>
                  <a:lnTo>
                    <a:pt x="1836" y="768"/>
                  </a:lnTo>
                  <a:lnTo>
                    <a:pt x="1821" y="753"/>
                  </a:lnTo>
                  <a:cubicBezTo>
                    <a:pt x="1807" y="739"/>
                    <a:pt x="1807" y="710"/>
                    <a:pt x="1807" y="695"/>
                  </a:cubicBezTo>
                  <a:lnTo>
                    <a:pt x="1807" y="695"/>
                  </a:lnTo>
                  <a:cubicBezTo>
                    <a:pt x="1807" y="695"/>
                    <a:pt x="1816" y="695"/>
                    <a:pt x="1821" y="697"/>
                  </a:cubicBezTo>
                  <a:lnTo>
                    <a:pt x="1821" y="697"/>
                  </a:lnTo>
                  <a:lnTo>
                    <a:pt x="1821" y="695"/>
                  </a:lnTo>
                  <a:close/>
                  <a:moveTo>
                    <a:pt x="1720" y="681"/>
                  </a:moveTo>
                  <a:cubicBezTo>
                    <a:pt x="1720" y="720"/>
                    <a:pt x="1708" y="771"/>
                    <a:pt x="1674" y="771"/>
                  </a:cubicBezTo>
                  <a:cubicBezTo>
                    <a:pt x="1670" y="771"/>
                    <a:pt x="1666" y="770"/>
                    <a:pt x="1661" y="768"/>
                  </a:cubicBezTo>
                  <a:cubicBezTo>
                    <a:pt x="1661" y="758"/>
                    <a:pt x="1657" y="755"/>
                    <a:pt x="1652" y="755"/>
                  </a:cubicBezTo>
                  <a:cubicBezTo>
                    <a:pt x="1645" y="755"/>
                    <a:pt x="1637" y="758"/>
                    <a:pt x="1630" y="758"/>
                  </a:cubicBezTo>
                  <a:cubicBezTo>
                    <a:pt x="1625" y="758"/>
                    <a:pt x="1621" y="757"/>
                    <a:pt x="1617" y="753"/>
                  </a:cubicBezTo>
                  <a:cubicBezTo>
                    <a:pt x="1646" y="724"/>
                    <a:pt x="1661" y="695"/>
                    <a:pt x="1691" y="681"/>
                  </a:cubicBezTo>
                  <a:close/>
                  <a:moveTo>
                    <a:pt x="1501" y="753"/>
                  </a:moveTo>
                  <a:cubicBezTo>
                    <a:pt x="1487" y="768"/>
                    <a:pt x="1487" y="782"/>
                    <a:pt x="1472" y="798"/>
                  </a:cubicBezTo>
                  <a:lnTo>
                    <a:pt x="1472" y="768"/>
                  </a:lnTo>
                  <a:cubicBezTo>
                    <a:pt x="1472" y="753"/>
                    <a:pt x="1487" y="753"/>
                    <a:pt x="1501" y="753"/>
                  </a:cubicBezTo>
                  <a:close/>
                  <a:moveTo>
                    <a:pt x="2040" y="623"/>
                  </a:moveTo>
                  <a:cubicBezTo>
                    <a:pt x="2040" y="637"/>
                    <a:pt x="2054" y="652"/>
                    <a:pt x="2069" y="666"/>
                  </a:cubicBezTo>
                  <a:cubicBezTo>
                    <a:pt x="2040" y="681"/>
                    <a:pt x="2025" y="710"/>
                    <a:pt x="2011" y="739"/>
                  </a:cubicBezTo>
                  <a:cubicBezTo>
                    <a:pt x="1982" y="753"/>
                    <a:pt x="1967" y="782"/>
                    <a:pt x="1924" y="798"/>
                  </a:cubicBezTo>
                  <a:cubicBezTo>
                    <a:pt x="1938" y="798"/>
                    <a:pt x="1953" y="798"/>
                    <a:pt x="1953" y="812"/>
                  </a:cubicBezTo>
                  <a:lnTo>
                    <a:pt x="1924" y="812"/>
                  </a:lnTo>
                  <a:lnTo>
                    <a:pt x="1924" y="782"/>
                  </a:lnTo>
                  <a:cubicBezTo>
                    <a:pt x="1967" y="768"/>
                    <a:pt x="1996" y="753"/>
                    <a:pt x="1996" y="695"/>
                  </a:cubicBezTo>
                  <a:cubicBezTo>
                    <a:pt x="1996" y="681"/>
                    <a:pt x="1996" y="666"/>
                    <a:pt x="1982" y="637"/>
                  </a:cubicBezTo>
                  <a:cubicBezTo>
                    <a:pt x="1996" y="637"/>
                    <a:pt x="2025" y="637"/>
                    <a:pt x="2040" y="623"/>
                  </a:cubicBezTo>
                  <a:close/>
                  <a:moveTo>
                    <a:pt x="1166" y="331"/>
                  </a:moveTo>
                  <a:cubicBezTo>
                    <a:pt x="1137" y="361"/>
                    <a:pt x="1137" y="419"/>
                    <a:pt x="1093" y="419"/>
                  </a:cubicBezTo>
                  <a:cubicBezTo>
                    <a:pt x="1093" y="461"/>
                    <a:pt x="1108" y="505"/>
                    <a:pt x="1037" y="548"/>
                  </a:cubicBezTo>
                  <a:lnTo>
                    <a:pt x="1037" y="548"/>
                  </a:lnTo>
                  <a:cubicBezTo>
                    <a:pt x="1050" y="632"/>
                    <a:pt x="904" y="580"/>
                    <a:pt x="904" y="623"/>
                  </a:cubicBezTo>
                  <a:cubicBezTo>
                    <a:pt x="917" y="650"/>
                    <a:pt x="929" y="658"/>
                    <a:pt x="940" y="658"/>
                  </a:cubicBezTo>
                  <a:cubicBezTo>
                    <a:pt x="964" y="658"/>
                    <a:pt x="985" y="621"/>
                    <a:pt x="1011" y="621"/>
                  </a:cubicBezTo>
                  <a:cubicBezTo>
                    <a:pt x="1014" y="621"/>
                    <a:pt x="1017" y="622"/>
                    <a:pt x="1021" y="623"/>
                  </a:cubicBezTo>
                  <a:cubicBezTo>
                    <a:pt x="1021" y="666"/>
                    <a:pt x="962" y="652"/>
                    <a:pt x="1021" y="681"/>
                  </a:cubicBezTo>
                  <a:cubicBezTo>
                    <a:pt x="1017" y="700"/>
                    <a:pt x="1009" y="706"/>
                    <a:pt x="999" y="706"/>
                  </a:cubicBezTo>
                  <a:cubicBezTo>
                    <a:pt x="983" y="706"/>
                    <a:pt x="963" y="690"/>
                    <a:pt x="949" y="690"/>
                  </a:cubicBezTo>
                  <a:cubicBezTo>
                    <a:pt x="940" y="690"/>
                    <a:pt x="933" y="698"/>
                    <a:pt x="933" y="724"/>
                  </a:cubicBezTo>
                  <a:lnTo>
                    <a:pt x="976" y="724"/>
                  </a:lnTo>
                  <a:cubicBezTo>
                    <a:pt x="991" y="768"/>
                    <a:pt x="947" y="782"/>
                    <a:pt x="947" y="827"/>
                  </a:cubicBezTo>
                  <a:cubicBezTo>
                    <a:pt x="957" y="836"/>
                    <a:pt x="964" y="840"/>
                    <a:pt x="969" y="840"/>
                  </a:cubicBezTo>
                  <a:cubicBezTo>
                    <a:pt x="988" y="840"/>
                    <a:pt x="989" y="794"/>
                    <a:pt x="1035" y="782"/>
                  </a:cubicBezTo>
                  <a:lnTo>
                    <a:pt x="1050" y="841"/>
                  </a:lnTo>
                  <a:lnTo>
                    <a:pt x="1079" y="739"/>
                  </a:lnTo>
                  <a:cubicBezTo>
                    <a:pt x="1050" y="652"/>
                    <a:pt x="1035" y="666"/>
                    <a:pt x="1035" y="594"/>
                  </a:cubicBezTo>
                  <a:lnTo>
                    <a:pt x="1035" y="594"/>
                  </a:lnTo>
                  <a:cubicBezTo>
                    <a:pt x="1072" y="603"/>
                    <a:pt x="1116" y="630"/>
                    <a:pt x="1151" y="664"/>
                  </a:cubicBezTo>
                  <a:lnTo>
                    <a:pt x="1151" y="664"/>
                  </a:lnTo>
                  <a:cubicBezTo>
                    <a:pt x="1138" y="622"/>
                    <a:pt x="1167" y="578"/>
                    <a:pt x="1224" y="535"/>
                  </a:cubicBezTo>
                  <a:lnTo>
                    <a:pt x="1224" y="579"/>
                  </a:lnTo>
                  <a:cubicBezTo>
                    <a:pt x="1268" y="549"/>
                    <a:pt x="1254" y="506"/>
                    <a:pt x="1268" y="477"/>
                  </a:cubicBezTo>
                  <a:cubicBezTo>
                    <a:pt x="1268" y="491"/>
                    <a:pt x="1268" y="491"/>
                    <a:pt x="1283" y="506"/>
                  </a:cubicBezTo>
                  <a:cubicBezTo>
                    <a:pt x="1312" y="462"/>
                    <a:pt x="1297" y="404"/>
                    <a:pt x="1268" y="390"/>
                  </a:cubicBezTo>
                  <a:lnTo>
                    <a:pt x="1254" y="404"/>
                  </a:lnTo>
                  <a:lnTo>
                    <a:pt x="1209" y="390"/>
                  </a:lnTo>
                  <a:lnTo>
                    <a:pt x="1209" y="390"/>
                  </a:lnTo>
                  <a:cubicBezTo>
                    <a:pt x="1254" y="477"/>
                    <a:pt x="1137" y="477"/>
                    <a:pt x="1122" y="549"/>
                  </a:cubicBezTo>
                  <a:cubicBezTo>
                    <a:pt x="1122" y="496"/>
                    <a:pt x="1110" y="417"/>
                    <a:pt x="1165" y="417"/>
                  </a:cubicBezTo>
                  <a:cubicBezTo>
                    <a:pt x="1169" y="417"/>
                    <a:pt x="1175" y="418"/>
                    <a:pt x="1180" y="419"/>
                  </a:cubicBezTo>
                  <a:lnTo>
                    <a:pt x="1137" y="390"/>
                  </a:lnTo>
                  <a:cubicBezTo>
                    <a:pt x="1166" y="361"/>
                    <a:pt x="1224" y="375"/>
                    <a:pt x="1209" y="331"/>
                  </a:cubicBezTo>
                  <a:lnTo>
                    <a:pt x="1209" y="331"/>
                  </a:lnTo>
                  <a:lnTo>
                    <a:pt x="1180" y="361"/>
                  </a:lnTo>
                  <a:lnTo>
                    <a:pt x="1166" y="331"/>
                  </a:lnTo>
                  <a:close/>
                  <a:moveTo>
                    <a:pt x="1559" y="739"/>
                  </a:moveTo>
                  <a:cubicBezTo>
                    <a:pt x="1574" y="739"/>
                    <a:pt x="1574" y="739"/>
                    <a:pt x="1559" y="768"/>
                  </a:cubicBezTo>
                  <a:lnTo>
                    <a:pt x="1574" y="768"/>
                  </a:lnTo>
                  <a:cubicBezTo>
                    <a:pt x="1574" y="782"/>
                    <a:pt x="1574" y="798"/>
                    <a:pt x="1588" y="812"/>
                  </a:cubicBezTo>
                  <a:cubicBezTo>
                    <a:pt x="1574" y="812"/>
                    <a:pt x="1588" y="827"/>
                    <a:pt x="1588" y="841"/>
                  </a:cubicBezTo>
                  <a:cubicBezTo>
                    <a:pt x="1582" y="835"/>
                    <a:pt x="1579" y="832"/>
                    <a:pt x="1577" y="832"/>
                  </a:cubicBezTo>
                  <a:cubicBezTo>
                    <a:pt x="1574" y="832"/>
                    <a:pt x="1574" y="839"/>
                    <a:pt x="1574" y="856"/>
                  </a:cubicBezTo>
                  <a:cubicBezTo>
                    <a:pt x="1559" y="841"/>
                    <a:pt x="1559" y="827"/>
                    <a:pt x="1545" y="827"/>
                  </a:cubicBezTo>
                  <a:lnTo>
                    <a:pt x="1545" y="798"/>
                  </a:lnTo>
                  <a:lnTo>
                    <a:pt x="1516" y="812"/>
                  </a:lnTo>
                  <a:lnTo>
                    <a:pt x="1516" y="827"/>
                  </a:lnTo>
                  <a:lnTo>
                    <a:pt x="1501" y="827"/>
                  </a:lnTo>
                  <a:lnTo>
                    <a:pt x="1501" y="798"/>
                  </a:lnTo>
                  <a:lnTo>
                    <a:pt x="1501" y="768"/>
                  </a:lnTo>
                  <a:cubicBezTo>
                    <a:pt x="1516" y="753"/>
                    <a:pt x="1530" y="739"/>
                    <a:pt x="1559" y="739"/>
                  </a:cubicBezTo>
                  <a:close/>
                  <a:moveTo>
                    <a:pt x="1579" y="867"/>
                  </a:moveTo>
                  <a:cubicBezTo>
                    <a:pt x="1583" y="870"/>
                    <a:pt x="1588" y="870"/>
                    <a:pt x="1588" y="870"/>
                  </a:cubicBezTo>
                  <a:cubicBezTo>
                    <a:pt x="1603" y="885"/>
                    <a:pt x="1603" y="899"/>
                    <a:pt x="1603" y="899"/>
                  </a:cubicBezTo>
                  <a:cubicBezTo>
                    <a:pt x="1590" y="899"/>
                    <a:pt x="1588" y="889"/>
                    <a:pt x="1579" y="867"/>
                  </a:cubicBezTo>
                  <a:close/>
                  <a:moveTo>
                    <a:pt x="2011" y="899"/>
                  </a:moveTo>
                  <a:lnTo>
                    <a:pt x="1996" y="914"/>
                  </a:lnTo>
                  <a:lnTo>
                    <a:pt x="1996" y="899"/>
                  </a:lnTo>
                  <a:close/>
                  <a:moveTo>
                    <a:pt x="1895" y="914"/>
                  </a:moveTo>
                  <a:cubicBezTo>
                    <a:pt x="1924" y="914"/>
                    <a:pt x="1924" y="914"/>
                    <a:pt x="1924" y="928"/>
                  </a:cubicBezTo>
                  <a:cubicBezTo>
                    <a:pt x="1924" y="928"/>
                    <a:pt x="1909" y="928"/>
                    <a:pt x="1895" y="914"/>
                  </a:cubicBezTo>
                  <a:close/>
                  <a:moveTo>
                    <a:pt x="1530" y="928"/>
                  </a:moveTo>
                  <a:cubicBezTo>
                    <a:pt x="1545" y="943"/>
                    <a:pt x="1545" y="957"/>
                    <a:pt x="1545" y="972"/>
                  </a:cubicBezTo>
                  <a:cubicBezTo>
                    <a:pt x="1530" y="972"/>
                    <a:pt x="1516" y="957"/>
                    <a:pt x="1516" y="928"/>
                  </a:cubicBezTo>
                  <a:close/>
                  <a:moveTo>
                    <a:pt x="1571" y="877"/>
                  </a:moveTo>
                  <a:cubicBezTo>
                    <a:pt x="1596" y="877"/>
                    <a:pt x="1588" y="926"/>
                    <a:pt x="1588" y="957"/>
                  </a:cubicBezTo>
                  <a:cubicBezTo>
                    <a:pt x="1588" y="957"/>
                    <a:pt x="1574" y="957"/>
                    <a:pt x="1574" y="972"/>
                  </a:cubicBezTo>
                  <a:lnTo>
                    <a:pt x="1530" y="899"/>
                  </a:lnTo>
                  <a:cubicBezTo>
                    <a:pt x="1549" y="884"/>
                    <a:pt x="1562" y="877"/>
                    <a:pt x="1571" y="877"/>
                  </a:cubicBezTo>
                  <a:close/>
                  <a:moveTo>
                    <a:pt x="1413" y="943"/>
                  </a:moveTo>
                  <a:cubicBezTo>
                    <a:pt x="1428" y="972"/>
                    <a:pt x="1428" y="986"/>
                    <a:pt x="1428" y="1016"/>
                  </a:cubicBezTo>
                  <a:lnTo>
                    <a:pt x="1399" y="1031"/>
                  </a:lnTo>
                  <a:lnTo>
                    <a:pt x="1399" y="1016"/>
                  </a:lnTo>
                  <a:lnTo>
                    <a:pt x="1413" y="1002"/>
                  </a:lnTo>
                  <a:lnTo>
                    <a:pt x="1413" y="943"/>
                  </a:lnTo>
                  <a:close/>
                  <a:moveTo>
                    <a:pt x="1180" y="1161"/>
                  </a:moveTo>
                  <a:lnTo>
                    <a:pt x="1180" y="1176"/>
                  </a:lnTo>
                  <a:lnTo>
                    <a:pt x="1166" y="1176"/>
                  </a:lnTo>
                  <a:lnTo>
                    <a:pt x="1166" y="1161"/>
                  </a:lnTo>
                  <a:close/>
                  <a:moveTo>
                    <a:pt x="1487" y="1219"/>
                  </a:moveTo>
                  <a:lnTo>
                    <a:pt x="1487" y="1235"/>
                  </a:lnTo>
                  <a:cubicBezTo>
                    <a:pt x="1487" y="1249"/>
                    <a:pt x="1472" y="1278"/>
                    <a:pt x="1472" y="1293"/>
                  </a:cubicBezTo>
                  <a:cubicBezTo>
                    <a:pt x="1458" y="1307"/>
                    <a:pt x="1458" y="1307"/>
                    <a:pt x="1442" y="1307"/>
                  </a:cubicBezTo>
                  <a:cubicBezTo>
                    <a:pt x="1442" y="1293"/>
                    <a:pt x="1458" y="1264"/>
                    <a:pt x="1442" y="1249"/>
                  </a:cubicBezTo>
                  <a:lnTo>
                    <a:pt x="1458" y="1235"/>
                  </a:lnTo>
                  <a:cubicBezTo>
                    <a:pt x="1472" y="1235"/>
                    <a:pt x="1472" y="1235"/>
                    <a:pt x="1487" y="1219"/>
                  </a:cubicBezTo>
                  <a:close/>
                  <a:moveTo>
                    <a:pt x="1195" y="1307"/>
                  </a:moveTo>
                  <a:cubicBezTo>
                    <a:pt x="1195" y="1322"/>
                    <a:pt x="1209" y="1322"/>
                    <a:pt x="1209" y="1336"/>
                  </a:cubicBezTo>
                  <a:cubicBezTo>
                    <a:pt x="1209" y="1336"/>
                    <a:pt x="1195" y="1351"/>
                    <a:pt x="1180" y="1351"/>
                  </a:cubicBezTo>
                  <a:cubicBezTo>
                    <a:pt x="1166" y="1351"/>
                    <a:pt x="1151" y="1336"/>
                    <a:pt x="1151" y="1322"/>
                  </a:cubicBezTo>
                  <a:lnTo>
                    <a:pt x="1151" y="1322"/>
                  </a:lnTo>
                  <a:cubicBezTo>
                    <a:pt x="1151" y="1327"/>
                    <a:pt x="1153" y="1328"/>
                    <a:pt x="1156" y="1328"/>
                  </a:cubicBezTo>
                  <a:cubicBezTo>
                    <a:pt x="1161" y="1328"/>
                    <a:pt x="1171" y="1322"/>
                    <a:pt x="1180" y="1322"/>
                  </a:cubicBezTo>
                  <a:lnTo>
                    <a:pt x="1180" y="1336"/>
                  </a:lnTo>
                  <a:cubicBezTo>
                    <a:pt x="1180" y="1322"/>
                    <a:pt x="1180" y="1322"/>
                    <a:pt x="1195" y="1322"/>
                  </a:cubicBezTo>
                  <a:lnTo>
                    <a:pt x="1195" y="1307"/>
                  </a:lnTo>
                  <a:close/>
                  <a:moveTo>
                    <a:pt x="1254" y="1394"/>
                  </a:moveTo>
                  <a:cubicBezTo>
                    <a:pt x="1254" y="1403"/>
                    <a:pt x="1258" y="1407"/>
                    <a:pt x="1265" y="1408"/>
                  </a:cubicBezTo>
                  <a:lnTo>
                    <a:pt x="1265" y="1408"/>
                  </a:lnTo>
                  <a:cubicBezTo>
                    <a:pt x="1263" y="1405"/>
                    <a:pt x="1260" y="1401"/>
                    <a:pt x="1254" y="1394"/>
                  </a:cubicBezTo>
                  <a:close/>
                  <a:moveTo>
                    <a:pt x="1268" y="1307"/>
                  </a:moveTo>
                  <a:lnTo>
                    <a:pt x="1268" y="1322"/>
                  </a:lnTo>
                  <a:cubicBezTo>
                    <a:pt x="1268" y="1336"/>
                    <a:pt x="1283" y="1365"/>
                    <a:pt x="1297" y="1380"/>
                  </a:cubicBezTo>
                  <a:cubicBezTo>
                    <a:pt x="1283" y="1394"/>
                    <a:pt x="1283" y="1394"/>
                    <a:pt x="1283" y="1409"/>
                  </a:cubicBezTo>
                  <a:cubicBezTo>
                    <a:pt x="1276" y="1409"/>
                    <a:pt x="1270" y="1409"/>
                    <a:pt x="1265" y="1408"/>
                  </a:cubicBezTo>
                  <a:lnTo>
                    <a:pt x="1265" y="1408"/>
                  </a:lnTo>
                  <a:cubicBezTo>
                    <a:pt x="1268" y="1412"/>
                    <a:pt x="1268" y="1416"/>
                    <a:pt x="1268" y="1423"/>
                  </a:cubicBezTo>
                  <a:lnTo>
                    <a:pt x="1254" y="1409"/>
                  </a:lnTo>
                  <a:lnTo>
                    <a:pt x="1209" y="1394"/>
                  </a:lnTo>
                  <a:lnTo>
                    <a:pt x="1209" y="1365"/>
                  </a:lnTo>
                  <a:lnTo>
                    <a:pt x="1238" y="1365"/>
                  </a:lnTo>
                  <a:cubicBezTo>
                    <a:pt x="1238" y="1365"/>
                    <a:pt x="1238" y="1380"/>
                    <a:pt x="1254" y="1409"/>
                  </a:cubicBezTo>
                  <a:cubicBezTo>
                    <a:pt x="1254" y="1394"/>
                    <a:pt x="1254" y="1380"/>
                    <a:pt x="1238" y="1351"/>
                  </a:cubicBezTo>
                  <a:lnTo>
                    <a:pt x="1209" y="1351"/>
                  </a:lnTo>
                  <a:lnTo>
                    <a:pt x="1224" y="1336"/>
                  </a:lnTo>
                  <a:lnTo>
                    <a:pt x="1238" y="1351"/>
                  </a:lnTo>
                  <a:cubicBezTo>
                    <a:pt x="1254" y="1351"/>
                    <a:pt x="1268" y="1336"/>
                    <a:pt x="1268" y="1322"/>
                  </a:cubicBezTo>
                  <a:lnTo>
                    <a:pt x="1238" y="1322"/>
                  </a:lnTo>
                  <a:lnTo>
                    <a:pt x="1254" y="1307"/>
                  </a:lnTo>
                  <a:close/>
                  <a:moveTo>
                    <a:pt x="1122" y="1380"/>
                  </a:moveTo>
                  <a:cubicBezTo>
                    <a:pt x="1151" y="1380"/>
                    <a:pt x="1166" y="1394"/>
                    <a:pt x="1180" y="1409"/>
                  </a:cubicBezTo>
                  <a:lnTo>
                    <a:pt x="1180" y="1439"/>
                  </a:lnTo>
                  <a:lnTo>
                    <a:pt x="1195" y="1439"/>
                  </a:lnTo>
                  <a:cubicBezTo>
                    <a:pt x="1195" y="1453"/>
                    <a:pt x="1209" y="1453"/>
                    <a:pt x="1209" y="1468"/>
                  </a:cubicBezTo>
                  <a:lnTo>
                    <a:pt x="1209" y="1453"/>
                  </a:lnTo>
                  <a:lnTo>
                    <a:pt x="1209" y="1453"/>
                  </a:lnTo>
                  <a:cubicBezTo>
                    <a:pt x="1224" y="1468"/>
                    <a:pt x="1238" y="1497"/>
                    <a:pt x="1195" y="1526"/>
                  </a:cubicBezTo>
                  <a:lnTo>
                    <a:pt x="1180" y="1526"/>
                  </a:lnTo>
                  <a:lnTo>
                    <a:pt x="1180" y="1439"/>
                  </a:lnTo>
                  <a:cubicBezTo>
                    <a:pt x="1151" y="1453"/>
                    <a:pt x="1180" y="1497"/>
                    <a:pt x="1166" y="1511"/>
                  </a:cubicBezTo>
                  <a:lnTo>
                    <a:pt x="1151" y="1511"/>
                  </a:lnTo>
                  <a:cubicBezTo>
                    <a:pt x="1166" y="1511"/>
                    <a:pt x="1151" y="1497"/>
                    <a:pt x="1151" y="1482"/>
                  </a:cubicBezTo>
                  <a:cubicBezTo>
                    <a:pt x="1151" y="1482"/>
                    <a:pt x="1141" y="1493"/>
                    <a:pt x="1120" y="1505"/>
                  </a:cubicBezTo>
                  <a:lnTo>
                    <a:pt x="1120" y="1505"/>
                  </a:lnTo>
                  <a:cubicBezTo>
                    <a:pt x="1122" y="1501"/>
                    <a:pt x="1122" y="1497"/>
                    <a:pt x="1122" y="1497"/>
                  </a:cubicBezTo>
                  <a:lnTo>
                    <a:pt x="1122" y="1497"/>
                  </a:lnTo>
                  <a:cubicBezTo>
                    <a:pt x="1114" y="1499"/>
                    <a:pt x="1108" y="1500"/>
                    <a:pt x="1103" y="1500"/>
                  </a:cubicBezTo>
                  <a:cubicBezTo>
                    <a:pt x="1077" y="1500"/>
                    <a:pt x="1071" y="1476"/>
                    <a:pt x="1035" y="1453"/>
                  </a:cubicBezTo>
                  <a:lnTo>
                    <a:pt x="1035" y="1439"/>
                  </a:lnTo>
                  <a:cubicBezTo>
                    <a:pt x="1056" y="1439"/>
                    <a:pt x="1081" y="1442"/>
                    <a:pt x="1101" y="1442"/>
                  </a:cubicBezTo>
                  <a:cubicBezTo>
                    <a:pt x="1122" y="1442"/>
                    <a:pt x="1137" y="1438"/>
                    <a:pt x="1137" y="1423"/>
                  </a:cubicBezTo>
                  <a:lnTo>
                    <a:pt x="1108" y="1423"/>
                  </a:lnTo>
                  <a:lnTo>
                    <a:pt x="1122" y="1380"/>
                  </a:lnTo>
                  <a:lnTo>
                    <a:pt x="1122" y="1380"/>
                  </a:lnTo>
                  <a:cubicBezTo>
                    <a:pt x="1108" y="1394"/>
                    <a:pt x="1093" y="1394"/>
                    <a:pt x="1064" y="1394"/>
                  </a:cubicBezTo>
                  <a:cubicBezTo>
                    <a:pt x="1079" y="1394"/>
                    <a:pt x="1079" y="1380"/>
                    <a:pt x="1079" y="1380"/>
                  </a:cubicBezTo>
                  <a:close/>
                  <a:moveTo>
                    <a:pt x="1032" y="1490"/>
                  </a:moveTo>
                  <a:cubicBezTo>
                    <a:pt x="1040" y="1490"/>
                    <a:pt x="1049" y="1492"/>
                    <a:pt x="1064" y="1497"/>
                  </a:cubicBezTo>
                  <a:cubicBezTo>
                    <a:pt x="1079" y="1511"/>
                    <a:pt x="1079" y="1526"/>
                    <a:pt x="1079" y="1526"/>
                  </a:cubicBezTo>
                  <a:cubicBezTo>
                    <a:pt x="1064" y="1540"/>
                    <a:pt x="1064" y="1540"/>
                    <a:pt x="1050" y="1540"/>
                  </a:cubicBezTo>
                  <a:cubicBezTo>
                    <a:pt x="1035" y="1540"/>
                    <a:pt x="1035" y="1555"/>
                    <a:pt x="1035" y="1555"/>
                  </a:cubicBezTo>
                  <a:cubicBezTo>
                    <a:pt x="1027" y="1555"/>
                    <a:pt x="1020" y="1551"/>
                    <a:pt x="1014" y="1551"/>
                  </a:cubicBezTo>
                  <a:cubicBezTo>
                    <a:pt x="1009" y="1551"/>
                    <a:pt x="1005" y="1555"/>
                    <a:pt x="1005" y="1569"/>
                  </a:cubicBezTo>
                  <a:lnTo>
                    <a:pt x="991" y="1526"/>
                  </a:lnTo>
                  <a:cubicBezTo>
                    <a:pt x="991" y="1511"/>
                    <a:pt x="991" y="1511"/>
                    <a:pt x="976" y="1511"/>
                  </a:cubicBezTo>
                  <a:lnTo>
                    <a:pt x="991" y="1497"/>
                  </a:lnTo>
                  <a:cubicBezTo>
                    <a:pt x="1011" y="1497"/>
                    <a:pt x="1017" y="1490"/>
                    <a:pt x="1032" y="1490"/>
                  </a:cubicBezTo>
                  <a:close/>
                  <a:moveTo>
                    <a:pt x="772" y="1592"/>
                  </a:moveTo>
                  <a:cubicBezTo>
                    <a:pt x="771" y="1592"/>
                    <a:pt x="768" y="1598"/>
                    <a:pt x="758" y="1598"/>
                  </a:cubicBezTo>
                  <a:lnTo>
                    <a:pt x="772" y="1598"/>
                  </a:lnTo>
                  <a:cubicBezTo>
                    <a:pt x="772" y="1594"/>
                    <a:pt x="772" y="1592"/>
                    <a:pt x="772" y="1592"/>
                  </a:cubicBezTo>
                  <a:close/>
                  <a:moveTo>
                    <a:pt x="115" y="1611"/>
                  </a:moveTo>
                  <a:lnTo>
                    <a:pt x="117" y="1613"/>
                  </a:lnTo>
                  <a:cubicBezTo>
                    <a:pt x="117" y="1612"/>
                    <a:pt x="116" y="1612"/>
                    <a:pt x="115" y="1611"/>
                  </a:cubicBezTo>
                  <a:close/>
                  <a:moveTo>
                    <a:pt x="962" y="1569"/>
                  </a:moveTo>
                  <a:cubicBezTo>
                    <a:pt x="976" y="1584"/>
                    <a:pt x="991" y="1598"/>
                    <a:pt x="962" y="1613"/>
                  </a:cubicBezTo>
                  <a:cubicBezTo>
                    <a:pt x="947" y="1598"/>
                    <a:pt x="947" y="1598"/>
                    <a:pt x="933" y="1598"/>
                  </a:cubicBezTo>
                  <a:lnTo>
                    <a:pt x="962" y="1569"/>
                  </a:lnTo>
                  <a:close/>
                  <a:moveTo>
                    <a:pt x="1064" y="1569"/>
                  </a:moveTo>
                  <a:cubicBezTo>
                    <a:pt x="1079" y="1584"/>
                    <a:pt x="1079" y="1584"/>
                    <a:pt x="1079" y="1598"/>
                  </a:cubicBezTo>
                  <a:lnTo>
                    <a:pt x="1050" y="1627"/>
                  </a:lnTo>
                  <a:lnTo>
                    <a:pt x="1021" y="1613"/>
                  </a:lnTo>
                  <a:cubicBezTo>
                    <a:pt x="1035" y="1598"/>
                    <a:pt x="1021" y="1569"/>
                    <a:pt x="1035" y="1569"/>
                  </a:cubicBezTo>
                  <a:lnTo>
                    <a:pt x="1035" y="1584"/>
                  </a:lnTo>
                  <a:lnTo>
                    <a:pt x="1050" y="1584"/>
                  </a:lnTo>
                  <a:cubicBezTo>
                    <a:pt x="1050" y="1584"/>
                    <a:pt x="1050" y="1569"/>
                    <a:pt x="1064" y="1569"/>
                  </a:cubicBezTo>
                  <a:close/>
                  <a:moveTo>
                    <a:pt x="787" y="1468"/>
                  </a:moveTo>
                  <a:lnTo>
                    <a:pt x="787" y="1482"/>
                  </a:lnTo>
                  <a:cubicBezTo>
                    <a:pt x="787" y="1489"/>
                    <a:pt x="787" y="1493"/>
                    <a:pt x="786" y="1493"/>
                  </a:cubicBezTo>
                  <a:cubicBezTo>
                    <a:pt x="784" y="1493"/>
                    <a:pt x="780" y="1489"/>
                    <a:pt x="772" y="1482"/>
                  </a:cubicBezTo>
                  <a:lnTo>
                    <a:pt x="772" y="1511"/>
                  </a:lnTo>
                  <a:lnTo>
                    <a:pt x="772" y="1555"/>
                  </a:lnTo>
                  <a:lnTo>
                    <a:pt x="772" y="1613"/>
                  </a:lnTo>
                  <a:cubicBezTo>
                    <a:pt x="772" y="1627"/>
                    <a:pt x="758" y="1627"/>
                    <a:pt x="758" y="1642"/>
                  </a:cubicBezTo>
                  <a:lnTo>
                    <a:pt x="743" y="1642"/>
                  </a:lnTo>
                  <a:lnTo>
                    <a:pt x="700" y="1584"/>
                  </a:lnTo>
                  <a:cubicBezTo>
                    <a:pt x="714" y="1569"/>
                    <a:pt x="714" y="1555"/>
                    <a:pt x="729" y="1555"/>
                  </a:cubicBezTo>
                  <a:lnTo>
                    <a:pt x="772" y="1511"/>
                  </a:lnTo>
                  <a:lnTo>
                    <a:pt x="743" y="1497"/>
                  </a:lnTo>
                  <a:cubicBezTo>
                    <a:pt x="758" y="1497"/>
                    <a:pt x="758" y="1468"/>
                    <a:pt x="772" y="1468"/>
                  </a:cubicBezTo>
                  <a:close/>
                  <a:moveTo>
                    <a:pt x="685" y="1598"/>
                  </a:moveTo>
                  <a:lnTo>
                    <a:pt x="714" y="1642"/>
                  </a:lnTo>
                  <a:cubicBezTo>
                    <a:pt x="685" y="1642"/>
                    <a:pt x="656" y="1656"/>
                    <a:pt x="627" y="1656"/>
                  </a:cubicBezTo>
                  <a:cubicBezTo>
                    <a:pt x="642" y="1627"/>
                    <a:pt x="656" y="1613"/>
                    <a:pt x="685" y="1598"/>
                  </a:cubicBezTo>
                  <a:close/>
                  <a:moveTo>
                    <a:pt x="831" y="1584"/>
                  </a:moveTo>
                  <a:cubicBezTo>
                    <a:pt x="846" y="1642"/>
                    <a:pt x="860" y="1686"/>
                    <a:pt x="875" y="1715"/>
                  </a:cubicBezTo>
                  <a:cubicBezTo>
                    <a:pt x="875" y="1730"/>
                    <a:pt x="860" y="1730"/>
                    <a:pt x="860" y="1744"/>
                  </a:cubicBezTo>
                  <a:lnTo>
                    <a:pt x="846" y="1744"/>
                  </a:lnTo>
                  <a:lnTo>
                    <a:pt x="846" y="1730"/>
                  </a:lnTo>
                  <a:lnTo>
                    <a:pt x="846" y="1715"/>
                  </a:lnTo>
                  <a:cubicBezTo>
                    <a:pt x="846" y="1701"/>
                    <a:pt x="846" y="1672"/>
                    <a:pt x="831" y="1672"/>
                  </a:cubicBezTo>
                  <a:lnTo>
                    <a:pt x="831" y="1584"/>
                  </a:lnTo>
                  <a:close/>
                  <a:moveTo>
                    <a:pt x="846" y="1860"/>
                  </a:moveTo>
                  <a:cubicBezTo>
                    <a:pt x="860" y="1876"/>
                    <a:pt x="860" y="1890"/>
                    <a:pt x="860" y="1905"/>
                  </a:cubicBezTo>
                  <a:lnTo>
                    <a:pt x="846" y="1905"/>
                  </a:lnTo>
                  <a:lnTo>
                    <a:pt x="846" y="1860"/>
                  </a:lnTo>
                  <a:close/>
                  <a:moveTo>
                    <a:pt x="787" y="1831"/>
                  </a:moveTo>
                  <a:cubicBezTo>
                    <a:pt x="787" y="1860"/>
                    <a:pt x="801" y="1876"/>
                    <a:pt x="817" y="1905"/>
                  </a:cubicBezTo>
                  <a:cubicBezTo>
                    <a:pt x="831" y="1919"/>
                    <a:pt x="831" y="1934"/>
                    <a:pt x="846" y="1948"/>
                  </a:cubicBezTo>
                  <a:cubicBezTo>
                    <a:pt x="846" y="1948"/>
                    <a:pt x="765" y="1902"/>
                    <a:pt x="798" y="1902"/>
                  </a:cubicBezTo>
                  <a:cubicBezTo>
                    <a:pt x="802" y="1902"/>
                    <a:pt x="808" y="1903"/>
                    <a:pt x="817" y="1905"/>
                  </a:cubicBezTo>
                  <a:cubicBezTo>
                    <a:pt x="799" y="1887"/>
                    <a:pt x="787" y="1880"/>
                    <a:pt x="777" y="1880"/>
                  </a:cubicBezTo>
                  <a:cubicBezTo>
                    <a:pt x="770" y="1880"/>
                    <a:pt x="764" y="1884"/>
                    <a:pt x="758" y="1890"/>
                  </a:cubicBezTo>
                  <a:cubicBezTo>
                    <a:pt x="758" y="1876"/>
                    <a:pt x="743" y="1876"/>
                    <a:pt x="743" y="1876"/>
                  </a:cubicBezTo>
                  <a:cubicBezTo>
                    <a:pt x="743" y="1860"/>
                    <a:pt x="758" y="1846"/>
                    <a:pt x="758" y="1846"/>
                  </a:cubicBezTo>
                  <a:cubicBezTo>
                    <a:pt x="772" y="1831"/>
                    <a:pt x="772" y="1831"/>
                    <a:pt x="787" y="1831"/>
                  </a:cubicBezTo>
                  <a:close/>
                  <a:moveTo>
                    <a:pt x="846" y="1919"/>
                  </a:moveTo>
                  <a:lnTo>
                    <a:pt x="875" y="1948"/>
                  </a:lnTo>
                  <a:cubicBezTo>
                    <a:pt x="875" y="1948"/>
                    <a:pt x="889" y="1963"/>
                    <a:pt x="875" y="1963"/>
                  </a:cubicBezTo>
                  <a:cubicBezTo>
                    <a:pt x="860" y="1948"/>
                    <a:pt x="860" y="1934"/>
                    <a:pt x="846" y="1919"/>
                  </a:cubicBezTo>
                  <a:close/>
                  <a:moveTo>
                    <a:pt x="1064" y="2035"/>
                  </a:moveTo>
                  <a:cubicBezTo>
                    <a:pt x="1079" y="2035"/>
                    <a:pt x="1079" y="2035"/>
                    <a:pt x="1079" y="2050"/>
                  </a:cubicBezTo>
                  <a:cubicBezTo>
                    <a:pt x="1079" y="2050"/>
                    <a:pt x="1079" y="2035"/>
                    <a:pt x="1064" y="2035"/>
                  </a:cubicBezTo>
                  <a:close/>
                  <a:moveTo>
                    <a:pt x="1821" y="2239"/>
                  </a:moveTo>
                  <a:lnTo>
                    <a:pt x="1821" y="2239"/>
                  </a:lnTo>
                  <a:cubicBezTo>
                    <a:pt x="1820" y="2239"/>
                    <a:pt x="1820" y="2240"/>
                    <a:pt x="1819" y="2240"/>
                  </a:cubicBezTo>
                  <a:lnTo>
                    <a:pt x="1819" y="2240"/>
                  </a:lnTo>
                  <a:cubicBezTo>
                    <a:pt x="1820" y="2240"/>
                    <a:pt x="1820" y="2239"/>
                    <a:pt x="1821" y="2239"/>
                  </a:cubicBezTo>
                  <a:close/>
                  <a:moveTo>
                    <a:pt x="1926" y="1"/>
                  </a:moveTo>
                  <a:cubicBezTo>
                    <a:pt x="1882" y="1"/>
                    <a:pt x="1842" y="3"/>
                    <a:pt x="1807" y="11"/>
                  </a:cubicBezTo>
                  <a:lnTo>
                    <a:pt x="1836" y="83"/>
                  </a:lnTo>
                  <a:cubicBezTo>
                    <a:pt x="1817" y="102"/>
                    <a:pt x="1806" y="110"/>
                    <a:pt x="1800" y="110"/>
                  </a:cubicBezTo>
                  <a:cubicBezTo>
                    <a:pt x="1781" y="110"/>
                    <a:pt x="1809" y="37"/>
                    <a:pt x="1768" y="37"/>
                  </a:cubicBezTo>
                  <a:cubicBezTo>
                    <a:pt x="1763" y="37"/>
                    <a:pt x="1756" y="38"/>
                    <a:pt x="1749" y="40"/>
                  </a:cubicBezTo>
                  <a:lnTo>
                    <a:pt x="1720" y="98"/>
                  </a:lnTo>
                  <a:lnTo>
                    <a:pt x="1691" y="171"/>
                  </a:lnTo>
                  <a:cubicBezTo>
                    <a:pt x="1716" y="159"/>
                    <a:pt x="1698" y="124"/>
                    <a:pt x="1729" y="124"/>
                  </a:cubicBezTo>
                  <a:cubicBezTo>
                    <a:pt x="1734" y="124"/>
                    <a:pt x="1741" y="125"/>
                    <a:pt x="1749" y="128"/>
                  </a:cubicBezTo>
                  <a:cubicBezTo>
                    <a:pt x="1792" y="142"/>
                    <a:pt x="1763" y="186"/>
                    <a:pt x="1763" y="215"/>
                  </a:cubicBezTo>
                  <a:cubicBezTo>
                    <a:pt x="1745" y="215"/>
                    <a:pt x="1707" y="230"/>
                    <a:pt x="1689" y="230"/>
                  </a:cubicBezTo>
                  <a:cubicBezTo>
                    <a:pt x="1678" y="230"/>
                    <a:pt x="1674" y="225"/>
                    <a:pt x="1685" y="207"/>
                  </a:cubicBezTo>
                  <a:lnTo>
                    <a:pt x="1685" y="207"/>
                  </a:lnTo>
                  <a:lnTo>
                    <a:pt x="1617" y="302"/>
                  </a:lnTo>
                  <a:cubicBezTo>
                    <a:pt x="1617" y="273"/>
                    <a:pt x="1632" y="258"/>
                    <a:pt x="1632" y="244"/>
                  </a:cubicBezTo>
                  <a:lnTo>
                    <a:pt x="1632" y="244"/>
                  </a:lnTo>
                  <a:lnTo>
                    <a:pt x="1574" y="287"/>
                  </a:lnTo>
                  <a:lnTo>
                    <a:pt x="1574" y="273"/>
                  </a:lnTo>
                  <a:cubicBezTo>
                    <a:pt x="1530" y="331"/>
                    <a:pt x="1472" y="361"/>
                    <a:pt x="1472" y="433"/>
                  </a:cubicBezTo>
                  <a:cubicBezTo>
                    <a:pt x="1559" y="433"/>
                    <a:pt x="1458" y="506"/>
                    <a:pt x="1487" y="535"/>
                  </a:cubicBezTo>
                  <a:cubicBezTo>
                    <a:pt x="1458" y="535"/>
                    <a:pt x="1384" y="448"/>
                    <a:pt x="1413" y="361"/>
                  </a:cubicBezTo>
                  <a:lnTo>
                    <a:pt x="1413" y="361"/>
                  </a:lnTo>
                  <a:cubicBezTo>
                    <a:pt x="1420" y="365"/>
                    <a:pt x="1427" y="367"/>
                    <a:pt x="1432" y="367"/>
                  </a:cubicBezTo>
                  <a:cubicBezTo>
                    <a:pt x="1458" y="367"/>
                    <a:pt x="1462" y="314"/>
                    <a:pt x="1487" y="302"/>
                  </a:cubicBezTo>
                  <a:cubicBezTo>
                    <a:pt x="1442" y="302"/>
                    <a:pt x="1442" y="331"/>
                    <a:pt x="1413" y="361"/>
                  </a:cubicBezTo>
                  <a:cubicBezTo>
                    <a:pt x="1428" y="316"/>
                    <a:pt x="1355" y="345"/>
                    <a:pt x="1341" y="316"/>
                  </a:cubicBezTo>
                  <a:cubicBezTo>
                    <a:pt x="1341" y="302"/>
                    <a:pt x="1312" y="244"/>
                    <a:pt x="1370" y="244"/>
                  </a:cubicBezTo>
                  <a:cubicBezTo>
                    <a:pt x="1382" y="235"/>
                    <a:pt x="1391" y="231"/>
                    <a:pt x="1398" y="231"/>
                  </a:cubicBezTo>
                  <a:cubicBezTo>
                    <a:pt x="1421" y="231"/>
                    <a:pt x="1417" y="275"/>
                    <a:pt x="1425" y="275"/>
                  </a:cubicBezTo>
                  <a:cubicBezTo>
                    <a:pt x="1426" y="275"/>
                    <a:pt x="1427" y="274"/>
                    <a:pt x="1428" y="273"/>
                  </a:cubicBezTo>
                  <a:cubicBezTo>
                    <a:pt x="1436" y="281"/>
                    <a:pt x="1443" y="284"/>
                    <a:pt x="1450" y="284"/>
                  </a:cubicBezTo>
                  <a:cubicBezTo>
                    <a:pt x="1482" y="284"/>
                    <a:pt x="1508" y="215"/>
                    <a:pt x="1545" y="215"/>
                  </a:cubicBezTo>
                  <a:cubicBezTo>
                    <a:pt x="1559" y="215"/>
                    <a:pt x="1545" y="229"/>
                    <a:pt x="1545" y="229"/>
                  </a:cubicBezTo>
                  <a:cubicBezTo>
                    <a:pt x="1574" y="215"/>
                    <a:pt x="1646" y="171"/>
                    <a:pt x="1632" y="128"/>
                  </a:cubicBezTo>
                  <a:lnTo>
                    <a:pt x="1632" y="128"/>
                  </a:lnTo>
                  <a:cubicBezTo>
                    <a:pt x="1632" y="128"/>
                    <a:pt x="1617" y="142"/>
                    <a:pt x="1603" y="171"/>
                  </a:cubicBezTo>
                  <a:cubicBezTo>
                    <a:pt x="1574" y="186"/>
                    <a:pt x="1559" y="200"/>
                    <a:pt x="1559" y="200"/>
                  </a:cubicBezTo>
                  <a:cubicBezTo>
                    <a:pt x="1530" y="200"/>
                    <a:pt x="1574" y="157"/>
                    <a:pt x="1530" y="142"/>
                  </a:cubicBezTo>
                  <a:cubicBezTo>
                    <a:pt x="1516" y="157"/>
                    <a:pt x="1487" y="186"/>
                    <a:pt x="1458" y="186"/>
                  </a:cubicBezTo>
                  <a:lnTo>
                    <a:pt x="1458" y="157"/>
                  </a:lnTo>
                  <a:cubicBezTo>
                    <a:pt x="1384" y="157"/>
                    <a:pt x="1312" y="215"/>
                    <a:pt x="1283" y="273"/>
                  </a:cubicBezTo>
                  <a:cubicBezTo>
                    <a:pt x="1326" y="361"/>
                    <a:pt x="1326" y="433"/>
                    <a:pt x="1370" y="535"/>
                  </a:cubicBezTo>
                  <a:cubicBezTo>
                    <a:pt x="1312" y="593"/>
                    <a:pt x="1239" y="637"/>
                    <a:pt x="1152" y="666"/>
                  </a:cubicBezTo>
                  <a:lnTo>
                    <a:pt x="1152" y="666"/>
                  </a:lnTo>
                  <a:cubicBezTo>
                    <a:pt x="1151" y="665"/>
                    <a:pt x="1151" y="665"/>
                    <a:pt x="1151" y="664"/>
                  </a:cubicBezTo>
                  <a:lnTo>
                    <a:pt x="1151" y="664"/>
                  </a:lnTo>
                  <a:cubicBezTo>
                    <a:pt x="1151" y="665"/>
                    <a:pt x="1151" y="665"/>
                    <a:pt x="1151" y="666"/>
                  </a:cubicBezTo>
                  <a:cubicBezTo>
                    <a:pt x="1151" y="666"/>
                    <a:pt x="1152" y="666"/>
                    <a:pt x="1152" y="666"/>
                  </a:cubicBezTo>
                  <a:lnTo>
                    <a:pt x="1152" y="666"/>
                  </a:lnTo>
                  <a:cubicBezTo>
                    <a:pt x="1170" y="684"/>
                    <a:pt x="1185" y="704"/>
                    <a:pt x="1195" y="724"/>
                  </a:cubicBezTo>
                  <a:cubicBezTo>
                    <a:pt x="1166" y="724"/>
                    <a:pt x="1150" y="744"/>
                    <a:pt x="1129" y="744"/>
                  </a:cubicBezTo>
                  <a:cubicBezTo>
                    <a:pt x="1119" y="744"/>
                    <a:pt x="1108" y="739"/>
                    <a:pt x="1093" y="724"/>
                  </a:cubicBezTo>
                  <a:lnTo>
                    <a:pt x="1093" y="724"/>
                  </a:lnTo>
                  <a:cubicBezTo>
                    <a:pt x="1108" y="782"/>
                    <a:pt x="1079" y="856"/>
                    <a:pt x="1137" y="885"/>
                  </a:cubicBezTo>
                  <a:cubicBezTo>
                    <a:pt x="1122" y="885"/>
                    <a:pt x="1122" y="899"/>
                    <a:pt x="1122" y="899"/>
                  </a:cubicBezTo>
                  <a:cubicBezTo>
                    <a:pt x="1096" y="886"/>
                    <a:pt x="1070" y="879"/>
                    <a:pt x="1042" y="879"/>
                  </a:cubicBezTo>
                  <a:cubicBezTo>
                    <a:pt x="1009" y="879"/>
                    <a:pt x="973" y="890"/>
                    <a:pt x="933" y="914"/>
                  </a:cubicBezTo>
                  <a:cubicBezTo>
                    <a:pt x="918" y="928"/>
                    <a:pt x="933" y="957"/>
                    <a:pt x="976" y="986"/>
                  </a:cubicBezTo>
                  <a:cubicBezTo>
                    <a:pt x="947" y="986"/>
                    <a:pt x="933" y="986"/>
                    <a:pt x="918" y="1002"/>
                  </a:cubicBezTo>
                  <a:cubicBezTo>
                    <a:pt x="918" y="972"/>
                    <a:pt x="904" y="943"/>
                    <a:pt x="918" y="928"/>
                  </a:cubicBezTo>
                  <a:lnTo>
                    <a:pt x="918" y="928"/>
                  </a:lnTo>
                  <a:lnTo>
                    <a:pt x="801" y="1002"/>
                  </a:lnTo>
                  <a:lnTo>
                    <a:pt x="801" y="972"/>
                  </a:lnTo>
                  <a:lnTo>
                    <a:pt x="787" y="1045"/>
                  </a:lnTo>
                  <a:cubicBezTo>
                    <a:pt x="796" y="1020"/>
                    <a:pt x="814" y="1004"/>
                    <a:pt x="834" y="1004"/>
                  </a:cubicBezTo>
                  <a:cubicBezTo>
                    <a:pt x="848" y="1004"/>
                    <a:pt x="863" y="1012"/>
                    <a:pt x="875" y="1031"/>
                  </a:cubicBezTo>
                  <a:cubicBezTo>
                    <a:pt x="860" y="1103"/>
                    <a:pt x="787" y="1089"/>
                    <a:pt x="801" y="1161"/>
                  </a:cubicBezTo>
                  <a:cubicBezTo>
                    <a:pt x="743" y="1103"/>
                    <a:pt x="714" y="1103"/>
                    <a:pt x="685" y="1045"/>
                  </a:cubicBezTo>
                  <a:lnTo>
                    <a:pt x="700" y="1045"/>
                  </a:lnTo>
                  <a:cubicBezTo>
                    <a:pt x="671" y="1002"/>
                    <a:pt x="656" y="928"/>
                    <a:pt x="671" y="899"/>
                  </a:cubicBezTo>
                  <a:lnTo>
                    <a:pt x="671" y="899"/>
                  </a:lnTo>
                  <a:cubicBezTo>
                    <a:pt x="568" y="957"/>
                    <a:pt x="613" y="957"/>
                    <a:pt x="525" y="1016"/>
                  </a:cubicBezTo>
                  <a:cubicBezTo>
                    <a:pt x="481" y="986"/>
                    <a:pt x="554" y="914"/>
                    <a:pt x="510" y="899"/>
                  </a:cubicBezTo>
                  <a:lnTo>
                    <a:pt x="598" y="856"/>
                  </a:lnTo>
                  <a:lnTo>
                    <a:pt x="598" y="856"/>
                  </a:lnTo>
                  <a:cubicBezTo>
                    <a:pt x="584" y="870"/>
                    <a:pt x="584" y="870"/>
                    <a:pt x="598" y="885"/>
                  </a:cubicBezTo>
                  <a:cubicBezTo>
                    <a:pt x="613" y="812"/>
                    <a:pt x="656" y="827"/>
                    <a:pt x="656" y="753"/>
                  </a:cubicBezTo>
                  <a:cubicBezTo>
                    <a:pt x="682" y="753"/>
                    <a:pt x="650" y="800"/>
                    <a:pt x="664" y="800"/>
                  </a:cubicBezTo>
                  <a:cubicBezTo>
                    <a:pt x="666" y="800"/>
                    <a:pt x="668" y="799"/>
                    <a:pt x="671" y="798"/>
                  </a:cubicBezTo>
                  <a:cubicBezTo>
                    <a:pt x="671" y="827"/>
                    <a:pt x="685" y="885"/>
                    <a:pt x="714" y="928"/>
                  </a:cubicBezTo>
                  <a:cubicBezTo>
                    <a:pt x="772" y="899"/>
                    <a:pt x="685" y="856"/>
                    <a:pt x="714" y="798"/>
                  </a:cubicBezTo>
                  <a:lnTo>
                    <a:pt x="787" y="798"/>
                  </a:lnTo>
                  <a:cubicBezTo>
                    <a:pt x="801" y="768"/>
                    <a:pt x="758" y="782"/>
                    <a:pt x="743" y="768"/>
                  </a:cubicBezTo>
                  <a:cubicBezTo>
                    <a:pt x="758" y="739"/>
                    <a:pt x="801" y="753"/>
                    <a:pt x="817" y="739"/>
                  </a:cubicBezTo>
                  <a:cubicBezTo>
                    <a:pt x="801" y="739"/>
                    <a:pt x="772" y="739"/>
                    <a:pt x="772" y="710"/>
                  </a:cubicBezTo>
                  <a:lnTo>
                    <a:pt x="772" y="710"/>
                  </a:lnTo>
                  <a:cubicBezTo>
                    <a:pt x="779" y="712"/>
                    <a:pt x="785" y="712"/>
                    <a:pt x="790" y="712"/>
                  </a:cubicBezTo>
                  <a:cubicBezTo>
                    <a:pt x="820" y="712"/>
                    <a:pt x="839" y="693"/>
                    <a:pt x="868" y="693"/>
                  </a:cubicBezTo>
                  <a:cubicBezTo>
                    <a:pt x="879" y="693"/>
                    <a:pt x="891" y="696"/>
                    <a:pt x="906" y="704"/>
                  </a:cubicBezTo>
                  <a:lnTo>
                    <a:pt x="906" y="704"/>
                  </a:lnTo>
                  <a:cubicBezTo>
                    <a:pt x="875" y="678"/>
                    <a:pt x="876" y="606"/>
                    <a:pt x="889" y="594"/>
                  </a:cubicBezTo>
                  <a:lnTo>
                    <a:pt x="772" y="594"/>
                  </a:lnTo>
                  <a:cubicBezTo>
                    <a:pt x="700" y="681"/>
                    <a:pt x="627" y="695"/>
                    <a:pt x="584" y="798"/>
                  </a:cubicBezTo>
                  <a:lnTo>
                    <a:pt x="568" y="768"/>
                  </a:lnTo>
                  <a:cubicBezTo>
                    <a:pt x="364" y="841"/>
                    <a:pt x="568" y="986"/>
                    <a:pt x="467" y="1103"/>
                  </a:cubicBezTo>
                  <a:cubicBezTo>
                    <a:pt x="456" y="1095"/>
                    <a:pt x="448" y="1092"/>
                    <a:pt x="441" y="1092"/>
                  </a:cubicBezTo>
                  <a:cubicBezTo>
                    <a:pt x="420" y="1092"/>
                    <a:pt x="414" y="1122"/>
                    <a:pt x="395" y="1122"/>
                  </a:cubicBezTo>
                  <a:cubicBezTo>
                    <a:pt x="388" y="1122"/>
                    <a:pt x="378" y="1117"/>
                    <a:pt x="364" y="1103"/>
                  </a:cubicBezTo>
                  <a:cubicBezTo>
                    <a:pt x="409" y="1074"/>
                    <a:pt x="380" y="1060"/>
                    <a:pt x="335" y="1045"/>
                  </a:cubicBezTo>
                  <a:lnTo>
                    <a:pt x="335" y="1045"/>
                  </a:lnTo>
                  <a:cubicBezTo>
                    <a:pt x="335" y="1089"/>
                    <a:pt x="380" y="1132"/>
                    <a:pt x="321" y="1161"/>
                  </a:cubicBezTo>
                  <a:cubicBezTo>
                    <a:pt x="306" y="1118"/>
                    <a:pt x="248" y="1147"/>
                    <a:pt x="263" y="1089"/>
                  </a:cubicBezTo>
                  <a:lnTo>
                    <a:pt x="263" y="1089"/>
                  </a:lnTo>
                  <a:cubicBezTo>
                    <a:pt x="205" y="1132"/>
                    <a:pt x="176" y="1176"/>
                    <a:pt x="219" y="1249"/>
                  </a:cubicBezTo>
                  <a:cubicBezTo>
                    <a:pt x="207" y="1312"/>
                    <a:pt x="189" y="1323"/>
                    <a:pt x="167" y="1323"/>
                  </a:cubicBezTo>
                  <a:cubicBezTo>
                    <a:pt x="156" y="1323"/>
                    <a:pt x="144" y="1320"/>
                    <a:pt x="131" y="1320"/>
                  </a:cubicBezTo>
                  <a:cubicBezTo>
                    <a:pt x="107" y="1320"/>
                    <a:pt x="82" y="1331"/>
                    <a:pt x="59" y="1394"/>
                  </a:cubicBezTo>
                  <a:lnTo>
                    <a:pt x="59" y="1351"/>
                  </a:lnTo>
                  <a:cubicBezTo>
                    <a:pt x="59" y="1351"/>
                    <a:pt x="44" y="1380"/>
                    <a:pt x="30" y="1394"/>
                  </a:cubicBezTo>
                  <a:lnTo>
                    <a:pt x="1" y="1453"/>
                  </a:lnTo>
                  <a:lnTo>
                    <a:pt x="59" y="1439"/>
                  </a:lnTo>
                  <a:lnTo>
                    <a:pt x="30" y="1613"/>
                  </a:lnTo>
                  <a:cubicBezTo>
                    <a:pt x="26" y="1650"/>
                    <a:pt x="28" y="1663"/>
                    <a:pt x="35" y="1663"/>
                  </a:cubicBezTo>
                  <a:cubicBezTo>
                    <a:pt x="50" y="1663"/>
                    <a:pt x="83" y="1606"/>
                    <a:pt x="105" y="1606"/>
                  </a:cubicBezTo>
                  <a:cubicBezTo>
                    <a:pt x="109" y="1606"/>
                    <a:pt x="112" y="1607"/>
                    <a:pt x="115" y="1611"/>
                  </a:cubicBezTo>
                  <a:lnTo>
                    <a:pt x="115" y="1611"/>
                  </a:lnTo>
                  <a:lnTo>
                    <a:pt x="73" y="1555"/>
                  </a:lnTo>
                  <a:cubicBezTo>
                    <a:pt x="117" y="1497"/>
                    <a:pt x="102" y="1423"/>
                    <a:pt x="147" y="1423"/>
                  </a:cubicBezTo>
                  <a:cubicBezTo>
                    <a:pt x="117" y="1511"/>
                    <a:pt x="161" y="1511"/>
                    <a:pt x="161" y="1555"/>
                  </a:cubicBezTo>
                  <a:lnTo>
                    <a:pt x="190" y="1468"/>
                  </a:lnTo>
                  <a:lnTo>
                    <a:pt x="234" y="1468"/>
                  </a:lnTo>
                  <a:cubicBezTo>
                    <a:pt x="277" y="1409"/>
                    <a:pt x="306" y="1380"/>
                    <a:pt x="292" y="1322"/>
                  </a:cubicBezTo>
                  <a:lnTo>
                    <a:pt x="292" y="1322"/>
                  </a:lnTo>
                  <a:cubicBezTo>
                    <a:pt x="263" y="1336"/>
                    <a:pt x="292" y="1380"/>
                    <a:pt x="263" y="1380"/>
                  </a:cubicBezTo>
                  <a:cubicBezTo>
                    <a:pt x="219" y="1322"/>
                    <a:pt x="263" y="1249"/>
                    <a:pt x="277" y="1190"/>
                  </a:cubicBezTo>
                  <a:cubicBezTo>
                    <a:pt x="287" y="1190"/>
                    <a:pt x="303" y="1184"/>
                    <a:pt x="313" y="1184"/>
                  </a:cubicBezTo>
                  <a:cubicBezTo>
                    <a:pt x="318" y="1184"/>
                    <a:pt x="321" y="1186"/>
                    <a:pt x="321" y="1190"/>
                  </a:cubicBezTo>
                  <a:cubicBezTo>
                    <a:pt x="321" y="1205"/>
                    <a:pt x="321" y="1205"/>
                    <a:pt x="306" y="1219"/>
                  </a:cubicBezTo>
                  <a:cubicBezTo>
                    <a:pt x="326" y="1230"/>
                    <a:pt x="333" y="1247"/>
                    <a:pt x="349" y="1247"/>
                  </a:cubicBezTo>
                  <a:cubicBezTo>
                    <a:pt x="356" y="1247"/>
                    <a:pt x="366" y="1244"/>
                    <a:pt x="380" y="1235"/>
                  </a:cubicBezTo>
                  <a:cubicBezTo>
                    <a:pt x="409" y="1278"/>
                    <a:pt x="438" y="1365"/>
                    <a:pt x="452" y="1380"/>
                  </a:cubicBezTo>
                  <a:cubicBezTo>
                    <a:pt x="452" y="1409"/>
                    <a:pt x="423" y="1453"/>
                    <a:pt x="394" y="1468"/>
                  </a:cubicBezTo>
                  <a:lnTo>
                    <a:pt x="380" y="1468"/>
                  </a:lnTo>
                  <a:cubicBezTo>
                    <a:pt x="354" y="1480"/>
                    <a:pt x="362" y="1560"/>
                    <a:pt x="325" y="1560"/>
                  </a:cubicBezTo>
                  <a:cubicBezTo>
                    <a:pt x="319" y="1560"/>
                    <a:pt x="313" y="1559"/>
                    <a:pt x="306" y="1555"/>
                  </a:cubicBezTo>
                  <a:lnTo>
                    <a:pt x="306" y="1555"/>
                  </a:lnTo>
                  <a:cubicBezTo>
                    <a:pt x="306" y="1578"/>
                    <a:pt x="298" y="1627"/>
                    <a:pt x="322" y="1627"/>
                  </a:cubicBezTo>
                  <a:cubicBezTo>
                    <a:pt x="328" y="1627"/>
                    <a:pt x="337" y="1623"/>
                    <a:pt x="349" y="1614"/>
                  </a:cubicBezTo>
                  <a:lnTo>
                    <a:pt x="349" y="1614"/>
                  </a:lnTo>
                  <a:cubicBezTo>
                    <a:pt x="343" y="1631"/>
                    <a:pt x="321" y="1730"/>
                    <a:pt x="321" y="1730"/>
                  </a:cubicBezTo>
                  <a:cubicBezTo>
                    <a:pt x="307" y="1720"/>
                    <a:pt x="293" y="1717"/>
                    <a:pt x="282" y="1717"/>
                  </a:cubicBezTo>
                  <a:cubicBezTo>
                    <a:pt x="258" y="1717"/>
                    <a:pt x="238" y="1730"/>
                    <a:pt x="219" y="1730"/>
                  </a:cubicBezTo>
                  <a:cubicBezTo>
                    <a:pt x="213" y="1733"/>
                    <a:pt x="207" y="1734"/>
                    <a:pt x="201" y="1734"/>
                  </a:cubicBezTo>
                  <a:cubicBezTo>
                    <a:pt x="180" y="1734"/>
                    <a:pt x="164" y="1709"/>
                    <a:pt x="176" y="1627"/>
                  </a:cubicBezTo>
                  <a:lnTo>
                    <a:pt x="176" y="1627"/>
                  </a:lnTo>
                  <a:cubicBezTo>
                    <a:pt x="176" y="1627"/>
                    <a:pt x="161" y="1627"/>
                    <a:pt x="161" y="1656"/>
                  </a:cubicBezTo>
                  <a:cubicBezTo>
                    <a:pt x="161" y="1672"/>
                    <a:pt x="147" y="1686"/>
                    <a:pt x="147" y="1730"/>
                  </a:cubicBezTo>
                  <a:lnTo>
                    <a:pt x="496" y="2429"/>
                  </a:lnTo>
                  <a:lnTo>
                    <a:pt x="584" y="2429"/>
                  </a:lnTo>
                  <a:lnTo>
                    <a:pt x="584" y="2443"/>
                  </a:lnTo>
                  <a:cubicBezTo>
                    <a:pt x="568" y="2443"/>
                    <a:pt x="568" y="2443"/>
                    <a:pt x="554" y="2458"/>
                  </a:cubicBezTo>
                  <a:cubicBezTo>
                    <a:pt x="539" y="2443"/>
                    <a:pt x="510" y="2443"/>
                    <a:pt x="510" y="2429"/>
                  </a:cubicBezTo>
                  <a:cubicBezTo>
                    <a:pt x="467" y="2443"/>
                    <a:pt x="467" y="2472"/>
                    <a:pt x="496" y="2487"/>
                  </a:cubicBezTo>
                  <a:cubicBezTo>
                    <a:pt x="525" y="2517"/>
                    <a:pt x="598" y="2530"/>
                    <a:pt x="656" y="2546"/>
                  </a:cubicBezTo>
                  <a:lnTo>
                    <a:pt x="685" y="2487"/>
                  </a:lnTo>
                  <a:cubicBezTo>
                    <a:pt x="757" y="2518"/>
                    <a:pt x="800" y="2549"/>
                    <a:pt x="855" y="2549"/>
                  </a:cubicBezTo>
                  <a:cubicBezTo>
                    <a:pt x="878" y="2549"/>
                    <a:pt x="903" y="2544"/>
                    <a:pt x="933" y="2530"/>
                  </a:cubicBezTo>
                  <a:cubicBezTo>
                    <a:pt x="933" y="2530"/>
                    <a:pt x="976" y="2487"/>
                    <a:pt x="1005" y="2429"/>
                  </a:cubicBezTo>
                  <a:cubicBezTo>
                    <a:pt x="1050" y="2371"/>
                    <a:pt x="1064" y="2313"/>
                    <a:pt x="1064" y="2313"/>
                  </a:cubicBezTo>
                  <a:cubicBezTo>
                    <a:pt x="1079" y="2313"/>
                    <a:pt x="1093" y="2297"/>
                    <a:pt x="1108" y="2283"/>
                  </a:cubicBezTo>
                  <a:cubicBezTo>
                    <a:pt x="1117" y="2293"/>
                    <a:pt x="1128" y="2295"/>
                    <a:pt x="1139" y="2295"/>
                  </a:cubicBezTo>
                  <a:cubicBezTo>
                    <a:pt x="1145" y="2295"/>
                    <a:pt x="1151" y="2294"/>
                    <a:pt x="1156" y="2294"/>
                  </a:cubicBezTo>
                  <a:cubicBezTo>
                    <a:pt x="1170" y="2294"/>
                    <a:pt x="1180" y="2298"/>
                    <a:pt x="1180" y="2327"/>
                  </a:cubicBezTo>
                  <a:cubicBezTo>
                    <a:pt x="1195" y="2356"/>
                    <a:pt x="1180" y="2371"/>
                    <a:pt x="1151" y="2371"/>
                  </a:cubicBezTo>
                  <a:cubicBezTo>
                    <a:pt x="1137" y="2371"/>
                    <a:pt x="1151" y="2356"/>
                    <a:pt x="1137" y="2356"/>
                  </a:cubicBezTo>
                  <a:cubicBezTo>
                    <a:pt x="1151" y="2385"/>
                    <a:pt x="1151" y="2429"/>
                    <a:pt x="1195" y="2443"/>
                  </a:cubicBezTo>
                  <a:cubicBezTo>
                    <a:pt x="1166" y="2443"/>
                    <a:pt x="1151" y="2443"/>
                    <a:pt x="1137" y="2472"/>
                  </a:cubicBezTo>
                  <a:lnTo>
                    <a:pt x="1180" y="2472"/>
                  </a:lnTo>
                  <a:cubicBezTo>
                    <a:pt x="1122" y="2501"/>
                    <a:pt x="1035" y="2589"/>
                    <a:pt x="1050" y="2633"/>
                  </a:cubicBezTo>
                  <a:cubicBezTo>
                    <a:pt x="1055" y="2610"/>
                    <a:pt x="1066" y="2603"/>
                    <a:pt x="1079" y="2603"/>
                  </a:cubicBezTo>
                  <a:cubicBezTo>
                    <a:pt x="1099" y="2603"/>
                    <a:pt x="1125" y="2618"/>
                    <a:pt x="1151" y="2618"/>
                  </a:cubicBezTo>
                  <a:cubicBezTo>
                    <a:pt x="1139" y="2631"/>
                    <a:pt x="1091" y="2679"/>
                    <a:pt x="1111" y="2679"/>
                  </a:cubicBezTo>
                  <a:cubicBezTo>
                    <a:pt x="1113" y="2679"/>
                    <a:pt x="1117" y="2678"/>
                    <a:pt x="1122" y="2676"/>
                  </a:cubicBezTo>
                  <a:cubicBezTo>
                    <a:pt x="1137" y="2662"/>
                    <a:pt x="1166" y="2647"/>
                    <a:pt x="1180" y="2618"/>
                  </a:cubicBezTo>
                  <a:cubicBezTo>
                    <a:pt x="1195" y="2604"/>
                    <a:pt x="1195" y="2589"/>
                    <a:pt x="1151" y="2589"/>
                  </a:cubicBezTo>
                  <a:cubicBezTo>
                    <a:pt x="1180" y="2560"/>
                    <a:pt x="1209" y="2517"/>
                    <a:pt x="1254" y="2517"/>
                  </a:cubicBezTo>
                  <a:cubicBezTo>
                    <a:pt x="1224" y="2560"/>
                    <a:pt x="1268" y="2575"/>
                    <a:pt x="1268" y="2618"/>
                  </a:cubicBezTo>
                  <a:cubicBezTo>
                    <a:pt x="1297" y="2575"/>
                    <a:pt x="1268" y="2530"/>
                    <a:pt x="1268" y="2501"/>
                  </a:cubicBezTo>
                  <a:lnTo>
                    <a:pt x="1268" y="2501"/>
                  </a:lnTo>
                  <a:cubicBezTo>
                    <a:pt x="1326" y="2517"/>
                    <a:pt x="1370" y="2530"/>
                    <a:pt x="1413" y="2546"/>
                  </a:cubicBezTo>
                  <a:cubicBezTo>
                    <a:pt x="1434" y="2551"/>
                    <a:pt x="1452" y="2554"/>
                    <a:pt x="1467" y="2554"/>
                  </a:cubicBezTo>
                  <a:cubicBezTo>
                    <a:pt x="1495" y="2554"/>
                    <a:pt x="1517" y="2544"/>
                    <a:pt x="1545" y="2517"/>
                  </a:cubicBezTo>
                  <a:cubicBezTo>
                    <a:pt x="1547" y="2515"/>
                    <a:pt x="1547" y="2514"/>
                    <a:pt x="1547" y="2514"/>
                  </a:cubicBezTo>
                  <a:lnTo>
                    <a:pt x="1547" y="2514"/>
                  </a:lnTo>
                  <a:cubicBezTo>
                    <a:pt x="1546" y="2514"/>
                    <a:pt x="1524" y="2533"/>
                    <a:pt x="1506" y="2533"/>
                  </a:cubicBezTo>
                  <a:cubicBezTo>
                    <a:pt x="1498" y="2533"/>
                    <a:pt x="1491" y="2529"/>
                    <a:pt x="1487" y="2517"/>
                  </a:cubicBezTo>
                  <a:cubicBezTo>
                    <a:pt x="1499" y="2491"/>
                    <a:pt x="1515" y="2483"/>
                    <a:pt x="1531" y="2483"/>
                  </a:cubicBezTo>
                  <a:cubicBezTo>
                    <a:pt x="1558" y="2483"/>
                    <a:pt x="1588" y="2504"/>
                    <a:pt x="1614" y="2504"/>
                  </a:cubicBezTo>
                  <a:cubicBezTo>
                    <a:pt x="1626" y="2504"/>
                    <a:pt x="1637" y="2500"/>
                    <a:pt x="1646" y="2487"/>
                  </a:cubicBezTo>
                  <a:lnTo>
                    <a:pt x="1603" y="2429"/>
                  </a:lnTo>
                  <a:lnTo>
                    <a:pt x="1661" y="2371"/>
                  </a:lnTo>
                  <a:cubicBezTo>
                    <a:pt x="1675" y="2385"/>
                    <a:pt x="1763" y="2400"/>
                    <a:pt x="1734" y="2443"/>
                  </a:cubicBezTo>
                  <a:cubicBezTo>
                    <a:pt x="1835" y="2429"/>
                    <a:pt x="1735" y="2271"/>
                    <a:pt x="1819" y="2240"/>
                  </a:cubicBezTo>
                  <a:lnTo>
                    <a:pt x="1819" y="2240"/>
                  </a:lnTo>
                  <a:cubicBezTo>
                    <a:pt x="1778" y="2254"/>
                    <a:pt x="1778" y="2255"/>
                    <a:pt x="1749" y="2268"/>
                  </a:cubicBezTo>
                  <a:cubicBezTo>
                    <a:pt x="1763" y="2225"/>
                    <a:pt x="1734" y="2239"/>
                    <a:pt x="1720" y="2196"/>
                  </a:cubicBezTo>
                  <a:lnTo>
                    <a:pt x="1720" y="2196"/>
                  </a:lnTo>
                  <a:cubicBezTo>
                    <a:pt x="1728" y="2201"/>
                    <a:pt x="1736" y="2203"/>
                    <a:pt x="1743" y="2203"/>
                  </a:cubicBezTo>
                  <a:cubicBezTo>
                    <a:pt x="1762" y="2203"/>
                    <a:pt x="1779" y="2191"/>
                    <a:pt x="1788" y="2191"/>
                  </a:cubicBezTo>
                  <a:cubicBezTo>
                    <a:pt x="1795" y="2191"/>
                    <a:pt x="1797" y="2199"/>
                    <a:pt x="1792" y="2225"/>
                  </a:cubicBezTo>
                  <a:cubicBezTo>
                    <a:pt x="1807" y="2225"/>
                    <a:pt x="1821" y="2210"/>
                    <a:pt x="1836" y="2210"/>
                  </a:cubicBezTo>
                  <a:cubicBezTo>
                    <a:pt x="1850" y="2196"/>
                    <a:pt x="1865" y="2181"/>
                    <a:pt x="1865" y="2167"/>
                  </a:cubicBezTo>
                  <a:lnTo>
                    <a:pt x="1836" y="2152"/>
                  </a:lnTo>
                  <a:cubicBezTo>
                    <a:pt x="1850" y="2152"/>
                    <a:pt x="1865" y="2123"/>
                    <a:pt x="1879" y="2109"/>
                  </a:cubicBezTo>
                  <a:cubicBezTo>
                    <a:pt x="1879" y="2080"/>
                    <a:pt x="1895" y="2050"/>
                    <a:pt x="1879" y="2021"/>
                  </a:cubicBezTo>
                  <a:cubicBezTo>
                    <a:pt x="1836" y="2064"/>
                    <a:pt x="1879" y="2138"/>
                    <a:pt x="1821" y="2152"/>
                  </a:cubicBezTo>
                  <a:cubicBezTo>
                    <a:pt x="1734" y="2152"/>
                    <a:pt x="1807" y="2109"/>
                    <a:pt x="1734" y="2064"/>
                  </a:cubicBezTo>
                  <a:lnTo>
                    <a:pt x="1705" y="2138"/>
                  </a:lnTo>
                  <a:lnTo>
                    <a:pt x="1734" y="2138"/>
                  </a:lnTo>
                  <a:cubicBezTo>
                    <a:pt x="1763" y="2196"/>
                    <a:pt x="1661" y="2167"/>
                    <a:pt x="1705" y="2239"/>
                  </a:cubicBezTo>
                  <a:cubicBezTo>
                    <a:pt x="1682" y="2232"/>
                    <a:pt x="1666" y="2229"/>
                    <a:pt x="1653" y="2229"/>
                  </a:cubicBezTo>
                  <a:cubicBezTo>
                    <a:pt x="1625" y="2229"/>
                    <a:pt x="1612" y="2242"/>
                    <a:pt x="1570" y="2242"/>
                  </a:cubicBezTo>
                  <a:cubicBezTo>
                    <a:pt x="1559" y="2242"/>
                    <a:pt x="1546" y="2241"/>
                    <a:pt x="1530" y="2239"/>
                  </a:cubicBezTo>
                  <a:lnTo>
                    <a:pt x="1530" y="2239"/>
                  </a:lnTo>
                  <a:cubicBezTo>
                    <a:pt x="1530" y="2254"/>
                    <a:pt x="1537" y="2258"/>
                    <a:pt x="1547" y="2258"/>
                  </a:cubicBezTo>
                  <a:cubicBezTo>
                    <a:pt x="1556" y="2258"/>
                    <a:pt x="1567" y="2254"/>
                    <a:pt x="1574" y="2254"/>
                  </a:cubicBezTo>
                  <a:cubicBezTo>
                    <a:pt x="1550" y="2266"/>
                    <a:pt x="1576" y="2319"/>
                    <a:pt x="1543" y="2319"/>
                  </a:cubicBezTo>
                  <a:cubicBezTo>
                    <a:pt x="1536" y="2319"/>
                    <a:pt x="1528" y="2317"/>
                    <a:pt x="1516" y="2313"/>
                  </a:cubicBezTo>
                  <a:cubicBezTo>
                    <a:pt x="1490" y="2313"/>
                    <a:pt x="1521" y="2358"/>
                    <a:pt x="1559" y="2358"/>
                  </a:cubicBezTo>
                  <a:cubicBezTo>
                    <a:pt x="1564" y="2358"/>
                    <a:pt x="1569" y="2357"/>
                    <a:pt x="1574" y="2356"/>
                  </a:cubicBezTo>
                  <a:lnTo>
                    <a:pt x="1574" y="2356"/>
                  </a:lnTo>
                  <a:cubicBezTo>
                    <a:pt x="1545" y="2371"/>
                    <a:pt x="1516" y="2400"/>
                    <a:pt x="1472" y="2400"/>
                  </a:cubicBezTo>
                  <a:lnTo>
                    <a:pt x="1530" y="2429"/>
                  </a:lnTo>
                  <a:lnTo>
                    <a:pt x="1501" y="2458"/>
                  </a:lnTo>
                  <a:lnTo>
                    <a:pt x="1545" y="2458"/>
                  </a:lnTo>
                  <a:cubicBezTo>
                    <a:pt x="1493" y="2489"/>
                    <a:pt x="1427" y="2520"/>
                    <a:pt x="1362" y="2520"/>
                  </a:cubicBezTo>
                  <a:cubicBezTo>
                    <a:pt x="1335" y="2520"/>
                    <a:pt x="1308" y="2514"/>
                    <a:pt x="1283" y="2501"/>
                  </a:cubicBezTo>
                  <a:cubicBezTo>
                    <a:pt x="1355" y="2414"/>
                    <a:pt x="1472" y="2385"/>
                    <a:pt x="1472" y="2283"/>
                  </a:cubicBezTo>
                  <a:cubicBezTo>
                    <a:pt x="1469" y="2282"/>
                    <a:pt x="1468" y="2282"/>
                    <a:pt x="1466" y="2282"/>
                  </a:cubicBezTo>
                  <a:cubicBezTo>
                    <a:pt x="1448" y="2282"/>
                    <a:pt x="1441" y="2331"/>
                    <a:pt x="1416" y="2331"/>
                  </a:cubicBezTo>
                  <a:cubicBezTo>
                    <a:pt x="1407" y="2331"/>
                    <a:pt x="1397" y="2326"/>
                    <a:pt x="1384" y="2313"/>
                  </a:cubicBezTo>
                  <a:lnTo>
                    <a:pt x="1384" y="2356"/>
                  </a:lnTo>
                  <a:cubicBezTo>
                    <a:pt x="1374" y="2376"/>
                    <a:pt x="1350" y="2404"/>
                    <a:pt x="1326" y="2404"/>
                  </a:cubicBezTo>
                  <a:cubicBezTo>
                    <a:pt x="1316" y="2404"/>
                    <a:pt x="1306" y="2398"/>
                    <a:pt x="1297" y="2385"/>
                  </a:cubicBezTo>
                  <a:cubicBezTo>
                    <a:pt x="1355" y="2327"/>
                    <a:pt x="1355" y="2283"/>
                    <a:pt x="1370" y="2225"/>
                  </a:cubicBezTo>
                  <a:cubicBezTo>
                    <a:pt x="1355" y="2210"/>
                    <a:pt x="1370" y="2210"/>
                    <a:pt x="1370" y="2196"/>
                  </a:cubicBezTo>
                  <a:cubicBezTo>
                    <a:pt x="1384" y="2181"/>
                    <a:pt x="1413" y="2181"/>
                    <a:pt x="1428" y="2152"/>
                  </a:cubicBezTo>
                  <a:cubicBezTo>
                    <a:pt x="1458" y="2152"/>
                    <a:pt x="1458" y="2196"/>
                    <a:pt x="1458" y="2196"/>
                  </a:cubicBezTo>
                  <a:cubicBezTo>
                    <a:pt x="1465" y="2198"/>
                    <a:pt x="1472" y="2199"/>
                    <a:pt x="1479" y="2199"/>
                  </a:cubicBezTo>
                  <a:cubicBezTo>
                    <a:pt x="1555" y="2199"/>
                    <a:pt x="1537" y="2050"/>
                    <a:pt x="1617" y="2050"/>
                  </a:cubicBezTo>
                  <a:cubicBezTo>
                    <a:pt x="1632" y="2093"/>
                    <a:pt x="1691" y="2064"/>
                    <a:pt x="1691" y="2093"/>
                  </a:cubicBezTo>
                  <a:cubicBezTo>
                    <a:pt x="1734" y="2093"/>
                    <a:pt x="1720" y="2035"/>
                    <a:pt x="1734" y="1992"/>
                  </a:cubicBezTo>
                  <a:cubicBezTo>
                    <a:pt x="1738" y="2001"/>
                    <a:pt x="1745" y="2003"/>
                    <a:pt x="1753" y="2003"/>
                  </a:cubicBezTo>
                  <a:cubicBezTo>
                    <a:pt x="1761" y="2003"/>
                    <a:pt x="1770" y="2000"/>
                    <a:pt x="1777" y="2000"/>
                  </a:cubicBezTo>
                  <a:cubicBezTo>
                    <a:pt x="1786" y="2000"/>
                    <a:pt x="1792" y="2004"/>
                    <a:pt x="1792" y="2021"/>
                  </a:cubicBezTo>
                  <a:lnTo>
                    <a:pt x="1792" y="1948"/>
                  </a:lnTo>
                  <a:cubicBezTo>
                    <a:pt x="1827" y="1948"/>
                    <a:pt x="1853" y="1911"/>
                    <a:pt x="1877" y="1911"/>
                  </a:cubicBezTo>
                  <a:cubicBezTo>
                    <a:pt x="1883" y="1911"/>
                    <a:pt x="1889" y="1913"/>
                    <a:pt x="1895" y="1919"/>
                  </a:cubicBezTo>
                  <a:cubicBezTo>
                    <a:pt x="1924" y="1890"/>
                    <a:pt x="1879" y="1860"/>
                    <a:pt x="1924" y="1846"/>
                  </a:cubicBezTo>
                  <a:cubicBezTo>
                    <a:pt x="1924" y="1860"/>
                    <a:pt x="1938" y="1860"/>
                    <a:pt x="1924" y="1876"/>
                  </a:cubicBezTo>
                  <a:cubicBezTo>
                    <a:pt x="1953" y="1876"/>
                    <a:pt x="1982" y="1860"/>
                    <a:pt x="1996" y="1831"/>
                  </a:cubicBezTo>
                  <a:lnTo>
                    <a:pt x="2011" y="1802"/>
                  </a:lnTo>
                  <a:lnTo>
                    <a:pt x="2011" y="1802"/>
                  </a:lnTo>
                  <a:cubicBezTo>
                    <a:pt x="2011" y="1802"/>
                    <a:pt x="1996" y="1802"/>
                    <a:pt x="1982" y="1817"/>
                  </a:cubicBezTo>
                  <a:cubicBezTo>
                    <a:pt x="1972" y="1817"/>
                    <a:pt x="1975" y="1811"/>
                    <a:pt x="1970" y="1811"/>
                  </a:cubicBezTo>
                  <a:cubicBezTo>
                    <a:pt x="1967" y="1811"/>
                    <a:pt x="1963" y="1812"/>
                    <a:pt x="1953" y="1817"/>
                  </a:cubicBezTo>
                  <a:cubicBezTo>
                    <a:pt x="1938" y="1802"/>
                    <a:pt x="1938" y="1788"/>
                    <a:pt x="1953" y="1759"/>
                  </a:cubicBezTo>
                  <a:lnTo>
                    <a:pt x="1996" y="1759"/>
                  </a:lnTo>
                  <a:cubicBezTo>
                    <a:pt x="1996" y="1817"/>
                    <a:pt x="2069" y="1773"/>
                    <a:pt x="2069" y="1817"/>
                  </a:cubicBezTo>
                  <a:cubicBezTo>
                    <a:pt x="2128" y="1788"/>
                    <a:pt x="2142" y="1730"/>
                    <a:pt x="2142" y="1656"/>
                  </a:cubicBezTo>
                  <a:cubicBezTo>
                    <a:pt x="2148" y="1654"/>
                    <a:pt x="2155" y="1654"/>
                    <a:pt x="2161" y="1654"/>
                  </a:cubicBezTo>
                  <a:cubicBezTo>
                    <a:pt x="2187" y="1654"/>
                    <a:pt x="2213" y="1667"/>
                    <a:pt x="2238" y="1667"/>
                  </a:cubicBezTo>
                  <a:cubicBezTo>
                    <a:pt x="2250" y="1667"/>
                    <a:pt x="2262" y="1664"/>
                    <a:pt x="2273" y="1656"/>
                  </a:cubicBezTo>
                  <a:cubicBezTo>
                    <a:pt x="2287" y="1613"/>
                    <a:pt x="2332" y="1569"/>
                    <a:pt x="2375" y="1540"/>
                  </a:cubicBezTo>
                  <a:lnTo>
                    <a:pt x="2375" y="1540"/>
                  </a:lnTo>
                  <a:cubicBezTo>
                    <a:pt x="2375" y="1555"/>
                    <a:pt x="2361" y="1584"/>
                    <a:pt x="2390" y="1598"/>
                  </a:cubicBezTo>
                  <a:cubicBezTo>
                    <a:pt x="2375" y="1569"/>
                    <a:pt x="2390" y="1540"/>
                    <a:pt x="2390" y="1526"/>
                  </a:cubicBezTo>
                  <a:cubicBezTo>
                    <a:pt x="2433" y="1511"/>
                    <a:pt x="2462" y="1482"/>
                    <a:pt x="2491" y="1468"/>
                  </a:cubicBezTo>
                  <a:cubicBezTo>
                    <a:pt x="2491" y="1482"/>
                    <a:pt x="2506" y="1482"/>
                    <a:pt x="2506" y="1482"/>
                  </a:cubicBezTo>
                  <a:cubicBezTo>
                    <a:pt x="2506" y="1497"/>
                    <a:pt x="2506" y="1497"/>
                    <a:pt x="2520" y="1497"/>
                  </a:cubicBezTo>
                  <a:lnTo>
                    <a:pt x="2536" y="1511"/>
                  </a:lnTo>
                  <a:lnTo>
                    <a:pt x="2536" y="1482"/>
                  </a:lnTo>
                  <a:cubicBezTo>
                    <a:pt x="2536" y="1482"/>
                    <a:pt x="2550" y="1482"/>
                    <a:pt x="2550" y="1497"/>
                  </a:cubicBezTo>
                  <a:cubicBezTo>
                    <a:pt x="2594" y="1497"/>
                    <a:pt x="2623" y="1453"/>
                    <a:pt x="2637" y="1394"/>
                  </a:cubicBezTo>
                  <a:lnTo>
                    <a:pt x="2637" y="1394"/>
                  </a:lnTo>
                  <a:cubicBezTo>
                    <a:pt x="2632" y="1402"/>
                    <a:pt x="2628" y="1405"/>
                    <a:pt x="2626" y="1405"/>
                  </a:cubicBezTo>
                  <a:cubicBezTo>
                    <a:pt x="2617" y="1405"/>
                    <a:pt x="2627" y="1350"/>
                    <a:pt x="2602" y="1350"/>
                  </a:cubicBezTo>
                  <a:cubicBezTo>
                    <a:pt x="2599" y="1350"/>
                    <a:pt x="2597" y="1350"/>
                    <a:pt x="2594" y="1351"/>
                  </a:cubicBezTo>
                  <a:cubicBezTo>
                    <a:pt x="2594" y="1336"/>
                    <a:pt x="2608" y="1322"/>
                    <a:pt x="2608" y="1307"/>
                  </a:cubicBezTo>
                  <a:cubicBezTo>
                    <a:pt x="2652" y="1380"/>
                    <a:pt x="2681" y="1468"/>
                    <a:pt x="2710" y="1540"/>
                  </a:cubicBezTo>
                  <a:lnTo>
                    <a:pt x="2710" y="1526"/>
                  </a:lnTo>
                  <a:lnTo>
                    <a:pt x="2623" y="1307"/>
                  </a:lnTo>
                  <a:lnTo>
                    <a:pt x="2623" y="1278"/>
                  </a:lnTo>
                  <a:cubicBezTo>
                    <a:pt x="2652" y="1249"/>
                    <a:pt x="2666" y="1219"/>
                    <a:pt x="2666" y="1190"/>
                  </a:cubicBezTo>
                  <a:cubicBezTo>
                    <a:pt x="2666" y="1132"/>
                    <a:pt x="2681" y="1103"/>
                    <a:pt x="2739" y="1074"/>
                  </a:cubicBezTo>
                  <a:lnTo>
                    <a:pt x="2695" y="1074"/>
                  </a:lnTo>
                  <a:cubicBezTo>
                    <a:pt x="2681" y="1074"/>
                    <a:pt x="2652" y="1060"/>
                    <a:pt x="2652" y="1060"/>
                  </a:cubicBezTo>
                  <a:cubicBezTo>
                    <a:pt x="2637" y="1132"/>
                    <a:pt x="2637" y="1190"/>
                    <a:pt x="2608" y="1249"/>
                  </a:cubicBezTo>
                  <a:cubicBezTo>
                    <a:pt x="2594" y="1219"/>
                    <a:pt x="2579" y="1190"/>
                    <a:pt x="2565" y="1147"/>
                  </a:cubicBezTo>
                  <a:lnTo>
                    <a:pt x="2565" y="1147"/>
                  </a:lnTo>
                  <a:cubicBezTo>
                    <a:pt x="2565" y="1147"/>
                    <a:pt x="2565" y="1147"/>
                    <a:pt x="2565" y="1147"/>
                  </a:cubicBezTo>
                  <a:cubicBezTo>
                    <a:pt x="2579" y="1132"/>
                    <a:pt x="2579" y="1118"/>
                    <a:pt x="2579" y="1103"/>
                  </a:cubicBezTo>
                  <a:cubicBezTo>
                    <a:pt x="2652" y="1074"/>
                    <a:pt x="2623" y="1002"/>
                    <a:pt x="2681" y="1002"/>
                  </a:cubicBezTo>
                  <a:lnTo>
                    <a:pt x="2681" y="1016"/>
                  </a:lnTo>
                  <a:lnTo>
                    <a:pt x="2739" y="957"/>
                  </a:lnTo>
                  <a:lnTo>
                    <a:pt x="2812" y="1002"/>
                  </a:lnTo>
                  <a:lnTo>
                    <a:pt x="2827" y="986"/>
                  </a:lnTo>
                  <a:lnTo>
                    <a:pt x="2769" y="433"/>
                  </a:lnTo>
                  <a:cubicBezTo>
                    <a:pt x="2724" y="389"/>
                    <a:pt x="2674" y="371"/>
                    <a:pt x="2645" y="371"/>
                  </a:cubicBezTo>
                  <a:cubicBezTo>
                    <a:pt x="2627" y="371"/>
                    <a:pt x="2617" y="378"/>
                    <a:pt x="2623" y="390"/>
                  </a:cubicBezTo>
                  <a:cubicBezTo>
                    <a:pt x="2550" y="316"/>
                    <a:pt x="2608" y="345"/>
                    <a:pt x="2608" y="302"/>
                  </a:cubicBezTo>
                  <a:cubicBezTo>
                    <a:pt x="2666" y="302"/>
                    <a:pt x="2783" y="331"/>
                    <a:pt x="2812" y="390"/>
                  </a:cubicBezTo>
                  <a:lnTo>
                    <a:pt x="2885" y="1016"/>
                  </a:lnTo>
                  <a:lnTo>
                    <a:pt x="2856" y="1016"/>
                  </a:lnTo>
                  <a:cubicBezTo>
                    <a:pt x="2856" y="1016"/>
                    <a:pt x="2870" y="1016"/>
                    <a:pt x="2870" y="1002"/>
                  </a:cubicBezTo>
                  <a:lnTo>
                    <a:pt x="2798" y="404"/>
                  </a:lnTo>
                  <a:lnTo>
                    <a:pt x="2783" y="404"/>
                  </a:lnTo>
                  <a:lnTo>
                    <a:pt x="2856" y="1002"/>
                  </a:lnTo>
                  <a:cubicBezTo>
                    <a:pt x="2739" y="1118"/>
                    <a:pt x="2914" y="1103"/>
                    <a:pt x="2885" y="1190"/>
                  </a:cubicBezTo>
                  <a:cubicBezTo>
                    <a:pt x="2914" y="1161"/>
                    <a:pt x="2973" y="1147"/>
                    <a:pt x="2987" y="1089"/>
                  </a:cubicBezTo>
                  <a:lnTo>
                    <a:pt x="2987" y="1074"/>
                  </a:lnTo>
                  <a:lnTo>
                    <a:pt x="2899" y="302"/>
                  </a:lnTo>
                  <a:cubicBezTo>
                    <a:pt x="2870" y="287"/>
                    <a:pt x="2827" y="258"/>
                    <a:pt x="2783" y="229"/>
                  </a:cubicBezTo>
                  <a:cubicBezTo>
                    <a:pt x="2724" y="200"/>
                    <a:pt x="2666" y="186"/>
                    <a:pt x="2623" y="186"/>
                  </a:cubicBezTo>
                  <a:cubicBezTo>
                    <a:pt x="2753" y="200"/>
                    <a:pt x="2783" y="287"/>
                    <a:pt x="2827" y="361"/>
                  </a:cubicBezTo>
                  <a:cubicBezTo>
                    <a:pt x="2769" y="302"/>
                    <a:pt x="2739" y="331"/>
                    <a:pt x="2695" y="273"/>
                  </a:cubicBezTo>
                  <a:lnTo>
                    <a:pt x="2724" y="273"/>
                  </a:lnTo>
                  <a:cubicBezTo>
                    <a:pt x="2724" y="273"/>
                    <a:pt x="2710" y="273"/>
                    <a:pt x="2681" y="258"/>
                  </a:cubicBezTo>
                  <a:lnTo>
                    <a:pt x="2637" y="258"/>
                  </a:lnTo>
                  <a:cubicBezTo>
                    <a:pt x="2652" y="229"/>
                    <a:pt x="2594" y="200"/>
                    <a:pt x="2565" y="171"/>
                  </a:cubicBezTo>
                  <a:cubicBezTo>
                    <a:pt x="2536" y="157"/>
                    <a:pt x="2506" y="142"/>
                    <a:pt x="2579" y="142"/>
                  </a:cubicBezTo>
                  <a:cubicBezTo>
                    <a:pt x="2554" y="134"/>
                    <a:pt x="2538" y="132"/>
                    <a:pt x="2528" y="132"/>
                  </a:cubicBezTo>
                  <a:cubicBezTo>
                    <a:pt x="2496" y="132"/>
                    <a:pt x="2510" y="157"/>
                    <a:pt x="2433" y="157"/>
                  </a:cubicBezTo>
                  <a:lnTo>
                    <a:pt x="2520" y="186"/>
                  </a:lnTo>
                  <a:lnTo>
                    <a:pt x="2608" y="244"/>
                  </a:lnTo>
                  <a:lnTo>
                    <a:pt x="2579" y="287"/>
                  </a:lnTo>
                  <a:cubicBezTo>
                    <a:pt x="2506" y="287"/>
                    <a:pt x="2506" y="244"/>
                    <a:pt x="2433" y="229"/>
                  </a:cubicBezTo>
                  <a:lnTo>
                    <a:pt x="2419" y="287"/>
                  </a:lnTo>
                  <a:cubicBezTo>
                    <a:pt x="2419" y="287"/>
                    <a:pt x="2404" y="258"/>
                    <a:pt x="2375" y="244"/>
                  </a:cubicBezTo>
                  <a:lnTo>
                    <a:pt x="2316" y="215"/>
                  </a:lnTo>
                  <a:lnTo>
                    <a:pt x="2316" y="215"/>
                  </a:lnTo>
                  <a:cubicBezTo>
                    <a:pt x="2332" y="229"/>
                    <a:pt x="2302" y="244"/>
                    <a:pt x="2287" y="244"/>
                  </a:cubicBezTo>
                  <a:lnTo>
                    <a:pt x="2229" y="244"/>
                  </a:lnTo>
                  <a:cubicBezTo>
                    <a:pt x="2200" y="229"/>
                    <a:pt x="2200" y="200"/>
                    <a:pt x="2186" y="186"/>
                  </a:cubicBezTo>
                  <a:cubicBezTo>
                    <a:pt x="2186" y="171"/>
                    <a:pt x="2179" y="164"/>
                    <a:pt x="2168" y="164"/>
                  </a:cubicBezTo>
                  <a:cubicBezTo>
                    <a:pt x="2157" y="164"/>
                    <a:pt x="2142" y="171"/>
                    <a:pt x="2128" y="186"/>
                  </a:cubicBezTo>
                  <a:cubicBezTo>
                    <a:pt x="2083" y="215"/>
                    <a:pt x="2054" y="229"/>
                    <a:pt x="1996" y="229"/>
                  </a:cubicBezTo>
                  <a:cubicBezTo>
                    <a:pt x="1996" y="215"/>
                    <a:pt x="2011" y="200"/>
                    <a:pt x="2011" y="200"/>
                  </a:cubicBezTo>
                  <a:cubicBezTo>
                    <a:pt x="2006" y="199"/>
                    <a:pt x="2001" y="199"/>
                    <a:pt x="1995" y="199"/>
                  </a:cubicBezTo>
                  <a:cubicBezTo>
                    <a:pt x="1923" y="199"/>
                    <a:pt x="1866" y="266"/>
                    <a:pt x="1811" y="266"/>
                  </a:cubicBezTo>
                  <a:cubicBezTo>
                    <a:pt x="1795" y="266"/>
                    <a:pt x="1779" y="260"/>
                    <a:pt x="1763" y="244"/>
                  </a:cubicBezTo>
                  <a:cubicBezTo>
                    <a:pt x="1749" y="200"/>
                    <a:pt x="1792" y="215"/>
                    <a:pt x="1778" y="157"/>
                  </a:cubicBezTo>
                  <a:lnTo>
                    <a:pt x="1778" y="157"/>
                  </a:lnTo>
                  <a:cubicBezTo>
                    <a:pt x="1791" y="159"/>
                    <a:pt x="1802" y="160"/>
                    <a:pt x="1812" y="160"/>
                  </a:cubicBezTo>
                  <a:cubicBezTo>
                    <a:pt x="1856" y="160"/>
                    <a:pt x="1868" y="136"/>
                    <a:pt x="1879" y="112"/>
                  </a:cubicBezTo>
                  <a:cubicBezTo>
                    <a:pt x="1895" y="83"/>
                    <a:pt x="1924" y="40"/>
                    <a:pt x="2025" y="40"/>
                  </a:cubicBezTo>
                  <a:cubicBezTo>
                    <a:pt x="2033" y="69"/>
                    <a:pt x="2044" y="80"/>
                    <a:pt x="2058" y="80"/>
                  </a:cubicBezTo>
                  <a:cubicBezTo>
                    <a:pt x="2073" y="80"/>
                    <a:pt x="2091" y="69"/>
                    <a:pt x="2112" y="54"/>
                  </a:cubicBezTo>
                  <a:cubicBezTo>
                    <a:pt x="2132" y="48"/>
                    <a:pt x="2158" y="41"/>
                    <a:pt x="2181" y="41"/>
                  </a:cubicBezTo>
                  <a:cubicBezTo>
                    <a:pt x="2210" y="41"/>
                    <a:pt x="2236" y="51"/>
                    <a:pt x="2244" y="83"/>
                  </a:cubicBezTo>
                  <a:cubicBezTo>
                    <a:pt x="2230" y="79"/>
                    <a:pt x="2216" y="77"/>
                    <a:pt x="2203" y="77"/>
                  </a:cubicBezTo>
                  <a:cubicBezTo>
                    <a:pt x="2123" y="77"/>
                    <a:pt x="2069" y="144"/>
                    <a:pt x="2069" y="157"/>
                  </a:cubicBezTo>
                  <a:cubicBezTo>
                    <a:pt x="2106" y="149"/>
                    <a:pt x="2149" y="145"/>
                    <a:pt x="2191" y="145"/>
                  </a:cubicBezTo>
                  <a:cubicBezTo>
                    <a:pt x="2233" y="145"/>
                    <a:pt x="2273" y="149"/>
                    <a:pt x="2302" y="157"/>
                  </a:cubicBezTo>
                  <a:cubicBezTo>
                    <a:pt x="2258" y="112"/>
                    <a:pt x="2273" y="40"/>
                    <a:pt x="2316" y="11"/>
                  </a:cubicBezTo>
                  <a:lnTo>
                    <a:pt x="2316" y="11"/>
                  </a:lnTo>
                  <a:cubicBezTo>
                    <a:pt x="2293" y="13"/>
                    <a:pt x="2268" y="14"/>
                    <a:pt x="2243" y="14"/>
                  </a:cubicBezTo>
                  <a:cubicBezTo>
                    <a:pt x="2140" y="14"/>
                    <a:pt x="2025" y="1"/>
                    <a:pt x="1926"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a:off x="1773950" y="1468550"/>
              <a:ext cx="25" cy="25"/>
            </a:xfrm>
            <a:custGeom>
              <a:avLst/>
              <a:gdLst/>
              <a:ahLst/>
              <a:cxnLst/>
              <a:rect l="l" t="t" r="r" b="b"/>
              <a:pathLst>
                <a:path w="1" h="1" extrusionOk="0">
                  <a:moveTo>
                    <a:pt x="0" y="1"/>
                  </a:moveTo>
                  <a:lnTo>
                    <a:pt x="0" y="1"/>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a:off x="1773950" y="1467475"/>
              <a:ext cx="25" cy="375"/>
            </a:xfrm>
            <a:custGeom>
              <a:avLst/>
              <a:gdLst/>
              <a:ahLst/>
              <a:cxnLst/>
              <a:rect l="l" t="t" r="r" b="b"/>
              <a:pathLst>
                <a:path w="1" h="15" extrusionOk="0">
                  <a:moveTo>
                    <a:pt x="0" y="1"/>
                  </a:moveTo>
                  <a:lnTo>
                    <a:pt x="0" y="15"/>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1773950" y="1468950"/>
              <a:ext cx="25" cy="25"/>
            </a:xfrm>
            <a:custGeom>
              <a:avLst/>
              <a:gdLst/>
              <a:ahLst/>
              <a:cxnLst/>
              <a:rect l="l" t="t" r="r" b="b"/>
              <a:pathLst>
                <a:path w="1" h="1" extrusionOk="0">
                  <a:moveTo>
                    <a:pt x="0" y="0"/>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a:off x="1773600" y="1469675"/>
              <a:ext cx="375" cy="375"/>
            </a:xfrm>
            <a:custGeom>
              <a:avLst/>
              <a:gdLst/>
              <a:ahLst/>
              <a:cxnLst/>
              <a:rect l="l" t="t" r="r" b="b"/>
              <a:pathLst>
                <a:path w="15" h="15" extrusionOk="0">
                  <a:moveTo>
                    <a:pt x="14" y="0"/>
                  </a:moveTo>
                  <a:lnTo>
                    <a:pt x="0" y="14"/>
                  </a:lnTo>
                  <a:cubicBezTo>
                    <a:pt x="14" y="14"/>
                    <a:pt x="14" y="0"/>
                    <a:pt x="14"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1773950" y="1468550"/>
              <a:ext cx="25" cy="425"/>
            </a:xfrm>
            <a:custGeom>
              <a:avLst/>
              <a:gdLst/>
              <a:ahLst/>
              <a:cxnLst/>
              <a:rect l="l" t="t" r="r" b="b"/>
              <a:pathLst>
                <a:path w="1" h="17" extrusionOk="0">
                  <a:moveTo>
                    <a:pt x="0" y="16"/>
                  </a:moveTo>
                  <a:lnTo>
                    <a:pt x="0" y="1"/>
                  </a:lnTo>
                  <a:lnTo>
                    <a:pt x="0" y="16"/>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1773950" y="1467825"/>
              <a:ext cx="25" cy="400"/>
            </a:xfrm>
            <a:custGeom>
              <a:avLst/>
              <a:gdLst/>
              <a:ahLst/>
              <a:cxnLst/>
              <a:rect l="l" t="t" r="r" b="b"/>
              <a:pathLst>
                <a:path w="1" h="16" extrusionOk="0">
                  <a:moveTo>
                    <a:pt x="0" y="16"/>
                  </a:moveTo>
                  <a:lnTo>
                    <a:pt x="0" y="1"/>
                  </a:lnTo>
                  <a:lnTo>
                    <a:pt x="0" y="1"/>
                  </a:lnTo>
                  <a:lnTo>
                    <a:pt x="0" y="16"/>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a:off x="1773950" y="1468950"/>
              <a:ext cx="25" cy="750"/>
            </a:xfrm>
            <a:custGeom>
              <a:avLst/>
              <a:gdLst/>
              <a:ahLst/>
              <a:cxnLst/>
              <a:rect l="l" t="t" r="r" b="b"/>
              <a:pathLst>
                <a:path w="1" h="30" extrusionOk="0">
                  <a:moveTo>
                    <a:pt x="0" y="0"/>
                  </a:moveTo>
                  <a:lnTo>
                    <a:pt x="0" y="14"/>
                  </a:lnTo>
                  <a:lnTo>
                    <a:pt x="0" y="29"/>
                  </a:lnTo>
                  <a:lnTo>
                    <a:pt x="0" y="14"/>
                  </a:lnTo>
                  <a:lnTo>
                    <a:pt x="0" y="0"/>
                  </a:ln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a:off x="1773950" y="1468200"/>
              <a:ext cx="25" cy="375"/>
            </a:xfrm>
            <a:custGeom>
              <a:avLst/>
              <a:gdLst/>
              <a:ahLst/>
              <a:cxnLst/>
              <a:rect l="l" t="t" r="r" b="b"/>
              <a:pathLst>
                <a:path w="1" h="15" extrusionOk="0">
                  <a:moveTo>
                    <a:pt x="0" y="1"/>
                  </a:moveTo>
                  <a:lnTo>
                    <a:pt x="0" y="1"/>
                  </a:lnTo>
                  <a:lnTo>
                    <a:pt x="0" y="15"/>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1773950" y="1468550"/>
              <a:ext cx="25" cy="425"/>
            </a:xfrm>
            <a:custGeom>
              <a:avLst/>
              <a:gdLst/>
              <a:ahLst/>
              <a:cxnLst/>
              <a:rect l="l" t="t" r="r" b="b"/>
              <a:pathLst>
                <a:path w="1" h="17" extrusionOk="0">
                  <a:moveTo>
                    <a:pt x="0" y="1"/>
                  </a:moveTo>
                  <a:lnTo>
                    <a:pt x="0" y="16"/>
                  </a:lnTo>
                  <a:lnTo>
                    <a:pt x="0" y="16"/>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1773950" y="1468200"/>
              <a:ext cx="25" cy="375"/>
            </a:xfrm>
            <a:custGeom>
              <a:avLst/>
              <a:gdLst/>
              <a:ahLst/>
              <a:cxnLst/>
              <a:rect l="l" t="t" r="r" b="b"/>
              <a:pathLst>
                <a:path w="1" h="15" extrusionOk="0">
                  <a:moveTo>
                    <a:pt x="0" y="1"/>
                  </a:moveTo>
                  <a:lnTo>
                    <a:pt x="0" y="15"/>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1773600" y="1471125"/>
              <a:ext cx="25" cy="25"/>
            </a:xfrm>
            <a:custGeom>
              <a:avLst/>
              <a:gdLst/>
              <a:ahLst/>
              <a:cxnLst/>
              <a:rect l="l" t="t" r="r" b="b"/>
              <a:pathLst>
                <a:path w="1" h="1" extrusionOk="0">
                  <a:moveTo>
                    <a:pt x="0" y="0"/>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a:off x="1813650" y="1447100"/>
              <a:ext cx="750" cy="1475"/>
            </a:xfrm>
            <a:custGeom>
              <a:avLst/>
              <a:gdLst/>
              <a:ahLst/>
              <a:cxnLst/>
              <a:rect l="l" t="t" r="r" b="b"/>
              <a:pathLst>
                <a:path w="30" h="59" extrusionOk="0">
                  <a:moveTo>
                    <a:pt x="1" y="0"/>
                  </a:moveTo>
                  <a:cubicBezTo>
                    <a:pt x="15" y="29"/>
                    <a:pt x="15" y="43"/>
                    <a:pt x="30" y="58"/>
                  </a:cubicBezTo>
                  <a:lnTo>
                    <a:pt x="30" y="58"/>
                  </a:lnTo>
                  <a:cubicBezTo>
                    <a:pt x="15" y="43"/>
                    <a:pt x="15" y="29"/>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a:off x="1806725" y="1444900"/>
              <a:ext cx="2200" cy="1475"/>
            </a:xfrm>
            <a:custGeom>
              <a:avLst/>
              <a:gdLst/>
              <a:ahLst/>
              <a:cxnLst/>
              <a:rect l="l" t="t" r="r" b="b"/>
              <a:pathLst>
                <a:path w="88" h="59" extrusionOk="0">
                  <a:moveTo>
                    <a:pt x="16" y="1"/>
                  </a:moveTo>
                  <a:lnTo>
                    <a:pt x="16" y="1"/>
                  </a:lnTo>
                  <a:cubicBezTo>
                    <a:pt x="0" y="30"/>
                    <a:pt x="45" y="30"/>
                    <a:pt x="74" y="59"/>
                  </a:cubicBezTo>
                  <a:lnTo>
                    <a:pt x="88" y="44"/>
                  </a:lnTo>
                  <a:cubicBezTo>
                    <a:pt x="74" y="44"/>
                    <a:pt x="74" y="44"/>
                    <a:pt x="74" y="30"/>
                  </a:cubicBezTo>
                  <a:cubicBezTo>
                    <a:pt x="59" y="30"/>
                    <a:pt x="29" y="30"/>
                    <a:pt x="16"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1773600" y="1470750"/>
              <a:ext cx="25" cy="25"/>
            </a:xfrm>
            <a:custGeom>
              <a:avLst/>
              <a:gdLst/>
              <a:ahLst/>
              <a:cxnLst/>
              <a:rect l="l" t="t" r="r" b="b"/>
              <a:pathLst>
                <a:path w="1" h="1" extrusionOk="0">
                  <a:moveTo>
                    <a:pt x="0" y="0"/>
                  </a:moveTo>
                  <a:lnTo>
                    <a:pt x="0" y="0"/>
                  </a:lnTo>
                  <a:lnTo>
                    <a:pt x="0" y="0"/>
                  </a:ln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1773600" y="1470750"/>
              <a:ext cx="25" cy="25"/>
            </a:xfrm>
            <a:custGeom>
              <a:avLst/>
              <a:gdLst/>
              <a:ahLst/>
              <a:cxnLst/>
              <a:rect l="l" t="t" r="r" b="b"/>
              <a:pathLst>
                <a:path w="1" h="1" extrusionOk="0">
                  <a:moveTo>
                    <a:pt x="0" y="0"/>
                  </a:moveTo>
                  <a:lnTo>
                    <a:pt x="0" y="0"/>
                  </a:ln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1773950" y="1467100"/>
              <a:ext cx="25" cy="25"/>
            </a:xfrm>
            <a:custGeom>
              <a:avLst/>
              <a:gdLst/>
              <a:ahLst/>
              <a:cxnLst/>
              <a:rect l="l" t="t" r="r" b="b"/>
              <a:pathLst>
                <a:path w="1" h="1" extrusionOk="0">
                  <a:moveTo>
                    <a:pt x="0" y="1"/>
                  </a:moveTo>
                  <a:lnTo>
                    <a:pt x="0" y="1"/>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1773950" y="1466750"/>
              <a:ext cx="25" cy="375"/>
            </a:xfrm>
            <a:custGeom>
              <a:avLst/>
              <a:gdLst/>
              <a:ahLst/>
              <a:cxnLst/>
              <a:rect l="l" t="t" r="r" b="b"/>
              <a:pathLst>
                <a:path w="1" h="15" extrusionOk="0">
                  <a:moveTo>
                    <a:pt x="0" y="15"/>
                  </a:moveTo>
                  <a:lnTo>
                    <a:pt x="0" y="1"/>
                  </a:lnTo>
                  <a:lnTo>
                    <a:pt x="0" y="1"/>
                  </a:lnTo>
                  <a:lnTo>
                    <a:pt x="0" y="15"/>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1773600" y="1471125"/>
              <a:ext cx="25" cy="25"/>
            </a:xfrm>
            <a:custGeom>
              <a:avLst/>
              <a:gdLst/>
              <a:ahLst/>
              <a:cxnLst/>
              <a:rect l="l" t="t" r="r" b="b"/>
              <a:pathLst>
                <a:path w="1" h="1" extrusionOk="0">
                  <a:moveTo>
                    <a:pt x="0" y="0"/>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a:off x="1823475" y="1458375"/>
              <a:ext cx="2200" cy="3300"/>
            </a:xfrm>
            <a:custGeom>
              <a:avLst/>
              <a:gdLst/>
              <a:ahLst/>
              <a:cxnLst/>
              <a:rect l="l" t="t" r="r" b="b"/>
              <a:pathLst>
                <a:path w="88" h="132" extrusionOk="0">
                  <a:moveTo>
                    <a:pt x="30" y="0"/>
                  </a:moveTo>
                  <a:lnTo>
                    <a:pt x="30" y="0"/>
                  </a:lnTo>
                  <a:cubicBezTo>
                    <a:pt x="0" y="58"/>
                    <a:pt x="59" y="58"/>
                    <a:pt x="16" y="103"/>
                  </a:cubicBezTo>
                  <a:lnTo>
                    <a:pt x="88" y="132"/>
                  </a:lnTo>
                  <a:cubicBezTo>
                    <a:pt x="30" y="103"/>
                    <a:pt x="74" y="15"/>
                    <a:pt x="3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a:off x="1814000" y="1431800"/>
              <a:ext cx="1875" cy="1100"/>
            </a:xfrm>
            <a:custGeom>
              <a:avLst/>
              <a:gdLst/>
              <a:ahLst/>
              <a:cxnLst/>
              <a:rect l="l" t="t" r="r" b="b"/>
              <a:pathLst>
                <a:path w="75" h="44" extrusionOk="0">
                  <a:moveTo>
                    <a:pt x="1" y="0"/>
                  </a:moveTo>
                  <a:lnTo>
                    <a:pt x="30" y="29"/>
                  </a:lnTo>
                  <a:cubicBezTo>
                    <a:pt x="45" y="29"/>
                    <a:pt x="59" y="43"/>
                    <a:pt x="59" y="43"/>
                  </a:cubicBezTo>
                  <a:lnTo>
                    <a:pt x="74" y="43"/>
                  </a:lnTo>
                  <a:lnTo>
                    <a:pt x="45" y="14"/>
                  </a:lnTo>
                  <a:cubicBezTo>
                    <a:pt x="16" y="14"/>
                    <a:pt x="1" y="0"/>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1803075" y="1432525"/>
              <a:ext cx="1475" cy="750"/>
            </a:xfrm>
            <a:custGeom>
              <a:avLst/>
              <a:gdLst/>
              <a:ahLst/>
              <a:cxnLst/>
              <a:rect l="l" t="t" r="r" b="b"/>
              <a:pathLst>
                <a:path w="59" h="30" extrusionOk="0">
                  <a:moveTo>
                    <a:pt x="45" y="0"/>
                  </a:moveTo>
                  <a:lnTo>
                    <a:pt x="1" y="30"/>
                  </a:lnTo>
                  <a:lnTo>
                    <a:pt x="59"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1777575" y="1440150"/>
              <a:ext cx="3675" cy="2600"/>
            </a:xfrm>
            <a:custGeom>
              <a:avLst/>
              <a:gdLst/>
              <a:ahLst/>
              <a:cxnLst/>
              <a:rect l="l" t="t" r="r" b="b"/>
              <a:pathLst>
                <a:path w="147" h="104" extrusionOk="0">
                  <a:moveTo>
                    <a:pt x="118" y="1"/>
                  </a:moveTo>
                  <a:cubicBezTo>
                    <a:pt x="74" y="45"/>
                    <a:pt x="59" y="45"/>
                    <a:pt x="1" y="88"/>
                  </a:cubicBezTo>
                  <a:cubicBezTo>
                    <a:pt x="25" y="82"/>
                    <a:pt x="41" y="79"/>
                    <a:pt x="55" y="79"/>
                  </a:cubicBezTo>
                  <a:cubicBezTo>
                    <a:pt x="74" y="79"/>
                    <a:pt x="86" y="86"/>
                    <a:pt x="104" y="103"/>
                  </a:cubicBezTo>
                  <a:cubicBezTo>
                    <a:pt x="147" y="74"/>
                    <a:pt x="104" y="30"/>
                    <a:pt x="118"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1775775" y="1442825"/>
              <a:ext cx="1100" cy="650"/>
            </a:xfrm>
            <a:custGeom>
              <a:avLst/>
              <a:gdLst/>
              <a:ahLst/>
              <a:cxnLst/>
              <a:rect l="l" t="t" r="r" b="b"/>
              <a:pathLst>
                <a:path w="44" h="26" extrusionOk="0">
                  <a:moveTo>
                    <a:pt x="25" y="0"/>
                  </a:moveTo>
                  <a:cubicBezTo>
                    <a:pt x="9" y="0"/>
                    <a:pt x="1" y="25"/>
                    <a:pt x="1" y="25"/>
                  </a:cubicBezTo>
                  <a:cubicBezTo>
                    <a:pt x="15" y="25"/>
                    <a:pt x="30" y="10"/>
                    <a:pt x="44" y="10"/>
                  </a:cubicBezTo>
                  <a:cubicBezTo>
                    <a:pt x="37" y="3"/>
                    <a:pt x="30" y="0"/>
                    <a:pt x="25"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a:off x="1775400" y="1448275"/>
              <a:ext cx="1475" cy="1375"/>
            </a:xfrm>
            <a:custGeom>
              <a:avLst/>
              <a:gdLst/>
              <a:ahLst/>
              <a:cxnLst/>
              <a:rect l="l" t="t" r="r" b="b"/>
              <a:pathLst>
                <a:path w="59" h="55" extrusionOk="0">
                  <a:moveTo>
                    <a:pt x="27" y="0"/>
                  </a:moveTo>
                  <a:cubicBezTo>
                    <a:pt x="19" y="0"/>
                    <a:pt x="10" y="7"/>
                    <a:pt x="1" y="25"/>
                  </a:cubicBezTo>
                  <a:cubicBezTo>
                    <a:pt x="16" y="25"/>
                    <a:pt x="45" y="25"/>
                    <a:pt x="59" y="54"/>
                  </a:cubicBezTo>
                  <a:cubicBezTo>
                    <a:pt x="59" y="34"/>
                    <a:pt x="45" y="0"/>
                    <a:pt x="27"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a:off x="1761950" y="1456175"/>
              <a:ext cx="850" cy="1000"/>
            </a:xfrm>
            <a:custGeom>
              <a:avLst/>
              <a:gdLst/>
              <a:ahLst/>
              <a:cxnLst/>
              <a:rect l="l" t="t" r="r" b="b"/>
              <a:pathLst>
                <a:path w="34" h="40" extrusionOk="0">
                  <a:moveTo>
                    <a:pt x="29" y="1"/>
                  </a:moveTo>
                  <a:lnTo>
                    <a:pt x="0" y="16"/>
                  </a:lnTo>
                  <a:cubicBezTo>
                    <a:pt x="11" y="16"/>
                    <a:pt x="30" y="40"/>
                    <a:pt x="33" y="40"/>
                  </a:cubicBezTo>
                  <a:cubicBezTo>
                    <a:pt x="34" y="40"/>
                    <a:pt x="33" y="37"/>
                    <a:pt x="29" y="30"/>
                  </a:cubicBezTo>
                  <a:lnTo>
                    <a:pt x="29"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1761225" y="1461275"/>
              <a:ext cx="750" cy="1475"/>
            </a:xfrm>
            <a:custGeom>
              <a:avLst/>
              <a:gdLst/>
              <a:ahLst/>
              <a:cxnLst/>
              <a:rect l="l" t="t" r="r" b="b"/>
              <a:pathLst>
                <a:path w="30" h="59" extrusionOk="0">
                  <a:moveTo>
                    <a:pt x="0" y="59"/>
                  </a:moveTo>
                  <a:lnTo>
                    <a:pt x="29"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a:off x="1754275" y="1467100"/>
              <a:ext cx="750" cy="2600"/>
            </a:xfrm>
            <a:custGeom>
              <a:avLst/>
              <a:gdLst/>
              <a:ahLst/>
              <a:cxnLst/>
              <a:rect l="l" t="t" r="r" b="b"/>
              <a:pathLst>
                <a:path w="30" h="104" extrusionOk="0">
                  <a:moveTo>
                    <a:pt x="30" y="1"/>
                  </a:moveTo>
                  <a:lnTo>
                    <a:pt x="16" y="16"/>
                  </a:lnTo>
                  <a:lnTo>
                    <a:pt x="1" y="103"/>
                  </a:lnTo>
                  <a:lnTo>
                    <a:pt x="16" y="88"/>
                  </a:lnTo>
                  <a:lnTo>
                    <a:pt x="3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1803075" y="1469650"/>
              <a:ext cx="19350" cy="16800"/>
            </a:xfrm>
            <a:custGeom>
              <a:avLst/>
              <a:gdLst/>
              <a:ahLst/>
              <a:cxnLst/>
              <a:rect l="l" t="t" r="r" b="b"/>
              <a:pathLst>
                <a:path w="774" h="672" extrusionOk="0">
                  <a:moveTo>
                    <a:pt x="234" y="219"/>
                  </a:moveTo>
                  <a:lnTo>
                    <a:pt x="234" y="219"/>
                  </a:lnTo>
                  <a:cubicBezTo>
                    <a:pt x="232" y="222"/>
                    <a:pt x="231" y="225"/>
                    <a:pt x="231" y="229"/>
                  </a:cubicBezTo>
                  <a:lnTo>
                    <a:pt x="231" y="229"/>
                  </a:lnTo>
                  <a:cubicBezTo>
                    <a:pt x="233" y="223"/>
                    <a:pt x="234" y="219"/>
                    <a:pt x="234" y="219"/>
                  </a:cubicBezTo>
                  <a:close/>
                  <a:moveTo>
                    <a:pt x="132" y="394"/>
                  </a:moveTo>
                  <a:lnTo>
                    <a:pt x="132" y="452"/>
                  </a:lnTo>
                  <a:cubicBezTo>
                    <a:pt x="132" y="438"/>
                    <a:pt x="162" y="394"/>
                    <a:pt x="132" y="394"/>
                  </a:cubicBezTo>
                  <a:close/>
                  <a:moveTo>
                    <a:pt x="632" y="0"/>
                  </a:moveTo>
                  <a:cubicBezTo>
                    <a:pt x="576" y="0"/>
                    <a:pt x="639" y="132"/>
                    <a:pt x="583" y="132"/>
                  </a:cubicBezTo>
                  <a:cubicBezTo>
                    <a:pt x="573" y="109"/>
                    <a:pt x="570" y="79"/>
                    <a:pt x="556" y="79"/>
                  </a:cubicBezTo>
                  <a:cubicBezTo>
                    <a:pt x="552" y="79"/>
                    <a:pt x="547" y="82"/>
                    <a:pt x="540" y="89"/>
                  </a:cubicBezTo>
                  <a:lnTo>
                    <a:pt x="540" y="73"/>
                  </a:lnTo>
                  <a:cubicBezTo>
                    <a:pt x="532" y="94"/>
                    <a:pt x="523" y="99"/>
                    <a:pt x="514" y="99"/>
                  </a:cubicBezTo>
                  <a:cubicBezTo>
                    <a:pt x="502" y="99"/>
                    <a:pt x="491" y="88"/>
                    <a:pt x="484" y="88"/>
                  </a:cubicBezTo>
                  <a:cubicBezTo>
                    <a:pt x="479" y="88"/>
                    <a:pt x="477" y="97"/>
                    <a:pt x="482" y="132"/>
                  </a:cubicBezTo>
                  <a:lnTo>
                    <a:pt x="453" y="89"/>
                  </a:lnTo>
                  <a:cubicBezTo>
                    <a:pt x="453" y="103"/>
                    <a:pt x="453" y="132"/>
                    <a:pt x="438" y="147"/>
                  </a:cubicBezTo>
                  <a:lnTo>
                    <a:pt x="395" y="190"/>
                  </a:lnTo>
                  <a:lnTo>
                    <a:pt x="379" y="176"/>
                  </a:lnTo>
                  <a:cubicBezTo>
                    <a:pt x="350" y="277"/>
                    <a:pt x="350" y="219"/>
                    <a:pt x="278" y="293"/>
                  </a:cubicBezTo>
                  <a:lnTo>
                    <a:pt x="292" y="219"/>
                  </a:lnTo>
                  <a:cubicBezTo>
                    <a:pt x="288" y="218"/>
                    <a:pt x="285" y="217"/>
                    <a:pt x="282" y="217"/>
                  </a:cubicBezTo>
                  <a:cubicBezTo>
                    <a:pt x="254" y="217"/>
                    <a:pt x="275" y="277"/>
                    <a:pt x="249" y="277"/>
                  </a:cubicBezTo>
                  <a:cubicBezTo>
                    <a:pt x="249" y="277"/>
                    <a:pt x="226" y="254"/>
                    <a:pt x="231" y="229"/>
                  </a:cubicBezTo>
                  <a:lnTo>
                    <a:pt x="231" y="229"/>
                  </a:lnTo>
                  <a:cubicBezTo>
                    <a:pt x="226" y="243"/>
                    <a:pt x="215" y="272"/>
                    <a:pt x="205" y="293"/>
                  </a:cubicBezTo>
                  <a:lnTo>
                    <a:pt x="175" y="380"/>
                  </a:lnTo>
                  <a:cubicBezTo>
                    <a:pt x="162" y="423"/>
                    <a:pt x="205" y="409"/>
                    <a:pt x="220" y="423"/>
                  </a:cubicBezTo>
                  <a:cubicBezTo>
                    <a:pt x="220" y="444"/>
                    <a:pt x="191" y="464"/>
                    <a:pt x="163" y="464"/>
                  </a:cubicBezTo>
                  <a:cubicBezTo>
                    <a:pt x="152" y="464"/>
                    <a:pt x="141" y="461"/>
                    <a:pt x="132" y="452"/>
                  </a:cubicBezTo>
                  <a:lnTo>
                    <a:pt x="132" y="497"/>
                  </a:lnTo>
                  <a:cubicBezTo>
                    <a:pt x="45" y="481"/>
                    <a:pt x="117" y="365"/>
                    <a:pt x="132" y="322"/>
                  </a:cubicBezTo>
                  <a:lnTo>
                    <a:pt x="132" y="322"/>
                  </a:lnTo>
                  <a:cubicBezTo>
                    <a:pt x="59" y="351"/>
                    <a:pt x="74" y="409"/>
                    <a:pt x="16" y="452"/>
                  </a:cubicBezTo>
                  <a:cubicBezTo>
                    <a:pt x="45" y="452"/>
                    <a:pt x="59" y="452"/>
                    <a:pt x="74" y="467"/>
                  </a:cubicBezTo>
                  <a:cubicBezTo>
                    <a:pt x="117" y="526"/>
                    <a:pt x="45" y="526"/>
                    <a:pt x="1" y="569"/>
                  </a:cubicBezTo>
                  <a:cubicBezTo>
                    <a:pt x="45" y="569"/>
                    <a:pt x="30" y="598"/>
                    <a:pt x="30" y="627"/>
                  </a:cubicBezTo>
                  <a:lnTo>
                    <a:pt x="30" y="642"/>
                  </a:lnTo>
                  <a:lnTo>
                    <a:pt x="30" y="656"/>
                  </a:lnTo>
                  <a:lnTo>
                    <a:pt x="45" y="671"/>
                  </a:lnTo>
                  <a:cubicBezTo>
                    <a:pt x="74" y="642"/>
                    <a:pt x="117" y="656"/>
                    <a:pt x="146" y="642"/>
                  </a:cubicBezTo>
                  <a:cubicBezTo>
                    <a:pt x="74" y="584"/>
                    <a:pt x="220" y="584"/>
                    <a:pt x="234" y="540"/>
                  </a:cubicBezTo>
                  <a:lnTo>
                    <a:pt x="263" y="510"/>
                  </a:lnTo>
                  <a:lnTo>
                    <a:pt x="263" y="497"/>
                  </a:lnTo>
                  <a:cubicBezTo>
                    <a:pt x="278" y="510"/>
                    <a:pt x="278" y="510"/>
                    <a:pt x="278" y="540"/>
                  </a:cubicBezTo>
                  <a:cubicBezTo>
                    <a:pt x="278" y="526"/>
                    <a:pt x="336" y="497"/>
                    <a:pt x="307" y="467"/>
                  </a:cubicBezTo>
                  <a:lnTo>
                    <a:pt x="409" y="409"/>
                  </a:lnTo>
                  <a:lnTo>
                    <a:pt x="424" y="409"/>
                  </a:lnTo>
                  <a:lnTo>
                    <a:pt x="424" y="394"/>
                  </a:lnTo>
                  <a:cubicBezTo>
                    <a:pt x="424" y="394"/>
                    <a:pt x="453" y="380"/>
                    <a:pt x="482" y="351"/>
                  </a:cubicBezTo>
                  <a:cubicBezTo>
                    <a:pt x="496" y="336"/>
                    <a:pt x="525" y="322"/>
                    <a:pt x="554" y="307"/>
                  </a:cubicBezTo>
                  <a:cubicBezTo>
                    <a:pt x="569" y="293"/>
                    <a:pt x="583" y="277"/>
                    <a:pt x="613" y="263"/>
                  </a:cubicBezTo>
                  <a:cubicBezTo>
                    <a:pt x="657" y="248"/>
                    <a:pt x="700" y="219"/>
                    <a:pt x="729" y="205"/>
                  </a:cubicBezTo>
                  <a:cubicBezTo>
                    <a:pt x="744" y="190"/>
                    <a:pt x="773" y="176"/>
                    <a:pt x="773" y="176"/>
                  </a:cubicBezTo>
                  <a:cubicBezTo>
                    <a:pt x="744" y="176"/>
                    <a:pt x="729" y="161"/>
                    <a:pt x="700" y="161"/>
                  </a:cubicBezTo>
                  <a:cubicBezTo>
                    <a:pt x="700" y="131"/>
                    <a:pt x="695" y="126"/>
                    <a:pt x="688" y="126"/>
                  </a:cubicBezTo>
                  <a:cubicBezTo>
                    <a:pt x="684" y="126"/>
                    <a:pt x="680" y="128"/>
                    <a:pt x="676" y="128"/>
                  </a:cubicBezTo>
                  <a:cubicBezTo>
                    <a:pt x="669" y="128"/>
                    <a:pt x="662" y="124"/>
                    <a:pt x="657" y="103"/>
                  </a:cubicBezTo>
                  <a:cubicBezTo>
                    <a:pt x="657" y="86"/>
                    <a:pt x="662" y="79"/>
                    <a:pt x="668" y="79"/>
                  </a:cubicBezTo>
                  <a:cubicBezTo>
                    <a:pt x="673" y="79"/>
                    <a:pt x="680" y="82"/>
                    <a:pt x="686" y="89"/>
                  </a:cubicBezTo>
                  <a:cubicBezTo>
                    <a:pt x="671" y="59"/>
                    <a:pt x="657" y="44"/>
                    <a:pt x="642" y="1"/>
                  </a:cubicBezTo>
                  <a:cubicBezTo>
                    <a:pt x="638" y="0"/>
                    <a:pt x="635" y="0"/>
                    <a:pt x="632"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1822400" y="1474050"/>
              <a:ext cx="375" cy="25"/>
            </a:xfrm>
            <a:custGeom>
              <a:avLst/>
              <a:gdLst/>
              <a:ahLst/>
              <a:cxnLst/>
              <a:rect l="l" t="t" r="r" b="b"/>
              <a:pathLst>
                <a:path w="15" h="1" extrusionOk="0">
                  <a:moveTo>
                    <a:pt x="0" y="0"/>
                  </a:moveTo>
                  <a:lnTo>
                    <a:pt x="14"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1800900" y="1484975"/>
              <a:ext cx="1850" cy="2550"/>
            </a:xfrm>
            <a:custGeom>
              <a:avLst/>
              <a:gdLst/>
              <a:ahLst/>
              <a:cxnLst/>
              <a:rect l="l" t="t" r="r" b="b"/>
              <a:pathLst>
                <a:path w="74" h="102" extrusionOk="0">
                  <a:moveTo>
                    <a:pt x="45" y="0"/>
                  </a:moveTo>
                  <a:lnTo>
                    <a:pt x="0" y="29"/>
                  </a:lnTo>
                  <a:cubicBezTo>
                    <a:pt x="29" y="43"/>
                    <a:pt x="0" y="72"/>
                    <a:pt x="15" y="101"/>
                  </a:cubicBezTo>
                  <a:lnTo>
                    <a:pt x="74" y="58"/>
                  </a:lnTo>
                  <a:cubicBezTo>
                    <a:pt x="59" y="43"/>
                    <a:pt x="59" y="14"/>
                    <a:pt x="45"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a:off x="1802725" y="1486050"/>
              <a:ext cx="1100" cy="1125"/>
            </a:xfrm>
            <a:custGeom>
              <a:avLst/>
              <a:gdLst/>
              <a:ahLst/>
              <a:cxnLst/>
              <a:rect l="l" t="t" r="r" b="b"/>
              <a:pathLst>
                <a:path w="44" h="45" extrusionOk="0">
                  <a:moveTo>
                    <a:pt x="44" y="0"/>
                  </a:moveTo>
                  <a:lnTo>
                    <a:pt x="1" y="15"/>
                  </a:lnTo>
                  <a:cubicBezTo>
                    <a:pt x="1" y="29"/>
                    <a:pt x="15" y="44"/>
                    <a:pt x="30" y="44"/>
                  </a:cubicBezTo>
                  <a:cubicBezTo>
                    <a:pt x="30" y="29"/>
                    <a:pt x="30" y="15"/>
                    <a:pt x="44"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a:off x="1820200" y="1468550"/>
              <a:ext cx="4025" cy="5125"/>
            </a:xfrm>
            <a:custGeom>
              <a:avLst/>
              <a:gdLst/>
              <a:ahLst/>
              <a:cxnLst/>
              <a:rect l="l" t="t" r="r" b="b"/>
              <a:pathLst>
                <a:path w="161" h="205" extrusionOk="0">
                  <a:moveTo>
                    <a:pt x="88" y="1"/>
                  </a:moveTo>
                  <a:cubicBezTo>
                    <a:pt x="59" y="16"/>
                    <a:pt x="30" y="30"/>
                    <a:pt x="15" y="74"/>
                  </a:cubicBezTo>
                  <a:cubicBezTo>
                    <a:pt x="88" y="103"/>
                    <a:pt x="1" y="133"/>
                    <a:pt x="59" y="205"/>
                  </a:cubicBezTo>
                  <a:lnTo>
                    <a:pt x="73" y="162"/>
                  </a:lnTo>
                  <a:lnTo>
                    <a:pt x="73" y="191"/>
                  </a:lnTo>
                  <a:lnTo>
                    <a:pt x="102" y="162"/>
                  </a:lnTo>
                  <a:cubicBezTo>
                    <a:pt x="73" y="133"/>
                    <a:pt x="73" y="133"/>
                    <a:pt x="59" y="103"/>
                  </a:cubicBezTo>
                  <a:cubicBezTo>
                    <a:pt x="67" y="101"/>
                    <a:pt x="74" y="100"/>
                    <a:pt x="79" y="100"/>
                  </a:cubicBezTo>
                  <a:cubicBezTo>
                    <a:pt x="111" y="100"/>
                    <a:pt x="96" y="137"/>
                    <a:pt x="147" y="162"/>
                  </a:cubicBezTo>
                  <a:lnTo>
                    <a:pt x="161" y="147"/>
                  </a:lnTo>
                  <a:cubicBezTo>
                    <a:pt x="131" y="103"/>
                    <a:pt x="117" y="45"/>
                    <a:pt x="88"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1794725" y="1585825"/>
              <a:ext cx="4975" cy="5500"/>
            </a:xfrm>
            <a:custGeom>
              <a:avLst/>
              <a:gdLst/>
              <a:ahLst/>
              <a:cxnLst/>
              <a:rect l="l" t="t" r="r" b="b"/>
              <a:pathLst>
                <a:path w="199" h="220" extrusionOk="0">
                  <a:moveTo>
                    <a:pt x="149" y="157"/>
                  </a:moveTo>
                  <a:lnTo>
                    <a:pt x="149" y="157"/>
                  </a:lnTo>
                  <a:cubicBezTo>
                    <a:pt x="148" y="158"/>
                    <a:pt x="147" y="160"/>
                    <a:pt x="146" y="161"/>
                  </a:cubicBezTo>
                  <a:cubicBezTo>
                    <a:pt x="147" y="160"/>
                    <a:pt x="148" y="158"/>
                    <a:pt x="149" y="157"/>
                  </a:cubicBezTo>
                  <a:close/>
                  <a:moveTo>
                    <a:pt x="102" y="1"/>
                  </a:moveTo>
                  <a:lnTo>
                    <a:pt x="88" y="16"/>
                  </a:lnTo>
                  <a:cubicBezTo>
                    <a:pt x="88" y="20"/>
                    <a:pt x="84" y="21"/>
                    <a:pt x="79" y="21"/>
                  </a:cubicBezTo>
                  <a:cubicBezTo>
                    <a:pt x="66" y="21"/>
                    <a:pt x="43" y="11"/>
                    <a:pt x="43" y="1"/>
                  </a:cubicBezTo>
                  <a:lnTo>
                    <a:pt x="43" y="1"/>
                  </a:lnTo>
                  <a:cubicBezTo>
                    <a:pt x="43" y="59"/>
                    <a:pt x="14" y="30"/>
                    <a:pt x="72" y="88"/>
                  </a:cubicBezTo>
                  <a:cubicBezTo>
                    <a:pt x="79" y="101"/>
                    <a:pt x="71" y="108"/>
                    <a:pt x="59" y="108"/>
                  </a:cubicBezTo>
                  <a:cubicBezTo>
                    <a:pt x="44" y="108"/>
                    <a:pt x="23" y="98"/>
                    <a:pt x="14" y="74"/>
                  </a:cubicBezTo>
                  <a:lnTo>
                    <a:pt x="14" y="161"/>
                  </a:lnTo>
                  <a:lnTo>
                    <a:pt x="43" y="132"/>
                  </a:lnTo>
                  <a:lnTo>
                    <a:pt x="43" y="132"/>
                  </a:lnTo>
                  <a:cubicBezTo>
                    <a:pt x="88" y="175"/>
                    <a:pt x="0" y="175"/>
                    <a:pt x="43" y="220"/>
                  </a:cubicBezTo>
                  <a:lnTo>
                    <a:pt x="88" y="161"/>
                  </a:lnTo>
                  <a:lnTo>
                    <a:pt x="102" y="175"/>
                  </a:lnTo>
                  <a:cubicBezTo>
                    <a:pt x="88" y="146"/>
                    <a:pt x="117" y="132"/>
                    <a:pt x="131" y="132"/>
                  </a:cubicBezTo>
                  <a:cubicBezTo>
                    <a:pt x="144" y="132"/>
                    <a:pt x="157" y="144"/>
                    <a:pt x="149" y="157"/>
                  </a:cubicBezTo>
                  <a:lnTo>
                    <a:pt x="149" y="157"/>
                  </a:lnTo>
                  <a:cubicBezTo>
                    <a:pt x="199" y="87"/>
                    <a:pt x="73" y="72"/>
                    <a:pt x="102"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8"/>
            <p:cNvSpPr/>
            <p:nvPr/>
          </p:nvSpPr>
          <p:spPr>
            <a:xfrm>
              <a:off x="1778700" y="1550875"/>
              <a:ext cx="375" cy="400"/>
            </a:xfrm>
            <a:custGeom>
              <a:avLst/>
              <a:gdLst/>
              <a:ahLst/>
              <a:cxnLst/>
              <a:rect l="l" t="t" r="r" b="b"/>
              <a:pathLst>
                <a:path w="15" h="16" extrusionOk="0">
                  <a:moveTo>
                    <a:pt x="14" y="0"/>
                  </a:moveTo>
                  <a:lnTo>
                    <a:pt x="14" y="0"/>
                  </a:lnTo>
                  <a:cubicBezTo>
                    <a:pt x="14" y="0"/>
                    <a:pt x="0" y="0"/>
                    <a:pt x="0" y="15"/>
                  </a:cubicBezTo>
                  <a:lnTo>
                    <a:pt x="14"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1812550" y="1572725"/>
              <a:ext cx="25" cy="25"/>
            </a:xfrm>
            <a:custGeom>
              <a:avLst/>
              <a:gdLst/>
              <a:ahLst/>
              <a:cxnLst/>
              <a:rect l="l" t="t" r="r" b="b"/>
              <a:pathLst>
                <a:path w="1" h="1" extrusionOk="0">
                  <a:moveTo>
                    <a:pt x="0" y="0"/>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1801125" y="1580725"/>
              <a:ext cx="5275" cy="6275"/>
            </a:xfrm>
            <a:custGeom>
              <a:avLst/>
              <a:gdLst/>
              <a:ahLst/>
              <a:cxnLst/>
              <a:rect l="l" t="t" r="r" b="b"/>
              <a:pathLst>
                <a:path w="211" h="251" extrusionOk="0">
                  <a:moveTo>
                    <a:pt x="94" y="74"/>
                  </a:moveTo>
                  <a:lnTo>
                    <a:pt x="79" y="88"/>
                  </a:lnTo>
                  <a:lnTo>
                    <a:pt x="79" y="88"/>
                  </a:lnTo>
                  <a:lnTo>
                    <a:pt x="65" y="74"/>
                  </a:lnTo>
                  <a:close/>
                  <a:moveTo>
                    <a:pt x="6" y="1"/>
                  </a:moveTo>
                  <a:cubicBezTo>
                    <a:pt x="18" y="13"/>
                    <a:pt x="0" y="85"/>
                    <a:pt x="26" y="85"/>
                  </a:cubicBezTo>
                  <a:cubicBezTo>
                    <a:pt x="32" y="85"/>
                    <a:pt x="39" y="81"/>
                    <a:pt x="50" y="74"/>
                  </a:cubicBezTo>
                  <a:lnTo>
                    <a:pt x="50" y="74"/>
                  </a:lnTo>
                  <a:cubicBezTo>
                    <a:pt x="108" y="117"/>
                    <a:pt x="50" y="132"/>
                    <a:pt x="36" y="146"/>
                  </a:cubicBezTo>
                  <a:cubicBezTo>
                    <a:pt x="65" y="146"/>
                    <a:pt x="65" y="191"/>
                    <a:pt x="94" y="191"/>
                  </a:cubicBezTo>
                  <a:cubicBezTo>
                    <a:pt x="94" y="191"/>
                    <a:pt x="79" y="161"/>
                    <a:pt x="94" y="146"/>
                  </a:cubicBezTo>
                  <a:cubicBezTo>
                    <a:pt x="123" y="161"/>
                    <a:pt x="123" y="191"/>
                    <a:pt x="108" y="205"/>
                  </a:cubicBezTo>
                  <a:cubicBezTo>
                    <a:pt x="147" y="205"/>
                    <a:pt x="128" y="251"/>
                    <a:pt x="155" y="251"/>
                  </a:cubicBezTo>
                  <a:cubicBezTo>
                    <a:pt x="158" y="251"/>
                    <a:pt x="161" y="250"/>
                    <a:pt x="166" y="249"/>
                  </a:cubicBezTo>
                  <a:cubicBezTo>
                    <a:pt x="195" y="175"/>
                    <a:pt x="210" y="117"/>
                    <a:pt x="181" y="16"/>
                  </a:cubicBezTo>
                  <a:lnTo>
                    <a:pt x="181" y="16"/>
                  </a:lnTo>
                  <a:cubicBezTo>
                    <a:pt x="166" y="59"/>
                    <a:pt x="152" y="117"/>
                    <a:pt x="108" y="117"/>
                  </a:cubicBezTo>
                  <a:lnTo>
                    <a:pt x="79" y="88"/>
                  </a:lnTo>
                  <a:lnTo>
                    <a:pt x="79" y="88"/>
                  </a:lnTo>
                  <a:lnTo>
                    <a:pt x="108" y="74"/>
                  </a:lnTo>
                  <a:lnTo>
                    <a:pt x="108" y="59"/>
                  </a:lnTo>
                  <a:cubicBezTo>
                    <a:pt x="123" y="45"/>
                    <a:pt x="137" y="30"/>
                    <a:pt x="152" y="1"/>
                  </a:cubicBezTo>
                  <a:lnTo>
                    <a:pt x="152" y="1"/>
                  </a:lnTo>
                  <a:lnTo>
                    <a:pt x="65" y="59"/>
                  </a:lnTo>
                  <a:cubicBezTo>
                    <a:pt x="6" y="59"/>
                    <a:pt x="20" y="30"/>
                    <a:pt x="36"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a:off x="1770300" y="1573100"/>
              <a:ext cx="25" cy="25"/>
            </a:xfrm>
            <a:custGeom>
              <a:avLst/>
              <a:gdLst/>
              <a:ahLst/>
              <a:cxnLst/>
              <a:rect l="l" t="t" r="r" b="b"/>
              <a:pathLst>
                <a:path w="1" h="1" extrusionOk="0">
                  <a:moveTo>
                    <a:pt x="1" y="0"/>
                  </a:moveTo>
                  <a:lnTo>
                    <a:pt x="1" y="0"/>
                  </a:lnTo>
                  <a:lnTo>
                    <a:pt x="1" y="0"/>
                  </a:ln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8"/>
            <p:cNvSpPr/>
            <p:nvPr/>
          </p:nvSpPr>
          <p:spPr>
            <a:xfrm>
              <a:off x="1769950" y="1572375"/>
              <a:ext cx="375" cy="750"/>
            </a:xfrm>
            <a:custGeom>
              <a:avLst/>
              <a:gdLst/>
              <a:ahLst/>
              <a:cxnLst/>
              <a:rect l="l" t="t" r="r" b="b"/>
              <a:pathLst>
                <a:path w="15" h="30" extrusionOk="0">
                  <a:moveTo>
                    <a:pt x="1" y="0"/>
                  </a:moveTo>
                  <a:lnTo>
                    <a:pt x="1" y="0"/>
                  </a:lnTo>
                  <a:cubicBezTo>
                    <a:pt x="15" y="14"/>
                    <a:pt x="15" y="14"/>
                    <a:pt x="15" y="29"/>
                  </a:cubicBezTo>
                  <a:lnTo>
                    <a:pt x="15" y="29"/>
                  </a:lnTo>
                  <a:cubicBezTo>
                    <a:pt x="15" y="14"/>
                    <a:pt x="15" y="14"/>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8"/>
            <p:cNvSpPr/>
            <p:nvPr/>
          </p:nvSpPr>
          <p:spPr>
            <a:xfrm>
              <a:off x="1787775" y="1580725"/>
              <a:ext cx="1150" cy="25"/>
            </a:xfrm>
            <a:custGeom>
              <a:avLst/>
              <a:gdLst/>
              <a:ahLst/>
              <a:cxnLst/>
              <a:rect l="l" t="t" r="r" b="b"/>
              <a:pathLst>
                <a:path w="46" h="1" extrusionOk="0">
                  <a:moveTo>
                    <a:pt x="45" y="1"/>
                  </a:move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8"/>
            <p:cNvSpPr/>
            <p:nvPr/>
          </p:nvSpPr>
          <p:spPr>
            <a:xfrm>
              <a:off x="1789625" y="1580725"/>
              <a:ext cx="375" cy="400"/>
            </a:xfrm>
            <a:custGeom>
              <a:avLst/>
              <a:gdLst/>
              <a:ahLst/>
              <a:cxnLst/>
              <a:rect l="l" t="t" r="r" b="b"/>
              <a:pathLst>
                <a:path w="15" h="16" extrusionOk="0">
                  <a:moveTo>
                    <a:pt x="0" y="1"/>
                  </a:moveTo>
                  <a:cubicBezTo>
                    <a:pt x="0" y="6"/>
                    <a:pt x="2" y="9"/>
                    <a:pt x="4" y="12"/>
                  </a:cubicBezTo>
                  <a:lnTo>
                    <a:pt x="4" y="12"/>
                  </a:lnTo>
                  <a:cubicBezTo>
                    <a:pt x="0" y="7"/>
                    <a:pt x="0" y="1"/>
                    <a:pt x="0" y="1"/>
                  </a:cubicBezTo>
                  <a:close/>
                  <a:moveTo>
                    <a:pt x="4" y="12"/>
                  </a:moveTo>
                  <a:cubicBezTo>
                    <a:pt x="6" y="14"/>
                    <a:pt x="9" y="16"/>
                    <a:pt x="14" y="16"/>
                  </a:cubicBezTo>
                  <a:cubicBezTo>
                    <a:pt x="14" y="16"/>
                    <a:pt x="8" y="16"/>
                    <a:pt x="4" y="12"/>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p:nvPr/>
          </p:nvSpPr>
          <p:spPr>
            <a:xfrm>
              <a:off x="1769950" y="1571625"/>
              <a:ext cx="750" cy="775"/>
            </a:xfrm>
            <a:custGeom>
              <a:avLst/>
              <a:gdLst/>
              <a:ahLst/>
              <a:cxnLst/>
              <a:rect l="l" t="t" r="r" b="b"/>
              <a:pathLst>
                <a:path w="30" h="31" extrusionOk="0">
                  <a:moveTo>
                    <a:pt x="30" y="1"/>
                  </a:moveTo>
                  <a:cubicBezTo>
                    <a:pt x="15" y="15"/>
                    <a:pt x="1" y="15"/>
                    <a:pt x="1" y="15"/>
                  </a:cubicBezTo>
                  <a:lnTo>
                    <a:pt x="1" y="30"/>
                  </a:lnTo>
                  <a:lnTo>
                    <a:pt x="30" y="30"/>
                  </a:lnTo>
                  <a:lnTo>
                    <a:pt x="3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8"/>
            <p:cNvSpPr/>
            <p:nvPr/>
          </p:nvSpPr>
          <p:spPr>
            <a:xfrm>
              <a:off x="1770300" y="1572375"/>
              <a:ext cx="750" cy="750"/>
            </a:xfrm>
            <a:custGeom>
              <a:avLst/>
              <a:gdLst/>
              <a:ahLst/>
              <a:cxnLst/>
              <a:rect l="l" t="t" r="r" b="b"/>
              <a:pathLst>
                <a:path w="30" h="30" extrusionOk="0">
                  <a:moveTo>
                    <a:pt x="30" y="0"/>
                  </a:moveTo>
                  <a:cubicBezTo>
                    <a:pt x="16" y="0"/>
                    <a:pt x="16" y="14"/>
                    <a:pt x="1" y="29"/>
                  </a:cubicBezTo>
                  <a:lnTo>
                    <a:pt x="30" y="29"/>
                  </a:lnTo>
                  <a:lnTo>
                    <a:pt x="3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1811825" y="1571125"/>
              <a:ext cx="1125" cy="875"/>
            </a:xfrm>
            <a:custGeom>
              <a:avLst/>
              <a:gdLst/>
              <a:ahLst/>
              <a:cxnLst/>
              <a:rect l="l" t="t" r="r" b="b"/>
              <a:pathLst>
                <a:path w="45" h="35" extrusionOk="0">
                  <a:moveTo>
                    <a:pt x="18" y="0"/>
                  </a:moveTo>
                  <a:cubicBezTo>
                    <a:pt x="14" y="0"/>
                    <a:pt x="8" y="2"/>
                    <a:pt x="0" y="6"/>
                  </a:cubicBezTo>
                  <a:cubicBezTo>
                    <a:pt x="15" y="21"/>
                    <a:pt x="29" y="35"/>
                    <a:pt x="45" y="35"/>
                  </a:cubicBezTo>
                  <a:cubicBezTo>
                    <a:pt x="33" y="14"/>
                    <a:pt x="31" y="0"/>
                    <a:pt x="18"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8"/>
            <p:cNvSpPr/>
            <p:nvPr/>
          </p:nvSpPr>
          <p:spPr>
            <a:xfrm>
              <a:off x="1759375" y="1530850"/>
              <a:ext cx="59400" cy="60100"/>
            </a:xfrm>
            <a:custGeom>
              <a:avLst/>
              <a:gdLst/>
              <a:ahLst/>
              <a:cxnLst/>
              <a:rect l="l" t="t" r="r" b="b"/>
              <a:pathLst>
                <a:path w="2376" h="2404" extrusionOk="0">
                  <a:moveTo>
                    <a:pt x="861" y="306"/>
                  </a:moveTo>
                  <a:lnTo>
                    <a:pt x="861" y="306"/>
                  </a:lnTo>
                  <a:cubicBezTo>
                    <a:pt x="861" y="306"/>
                    <a:pt x="862" y="307"/>
                    <a:pt x="863" y="309"/>
                  </a:cubicBezTo>
                  <a:lnTo>
                    <a:pt x="863" y="309"/>
                  </a:lnTo>
                  <a:cubicBezTo>
                    <a:pt x="863" y="308"/>
                    <a:pt x="862" y="307"/>
                    <a:pt x="861" y="306"/>
                  </a:cubicBezTo>
                  <a:close/>
                  <a:moveTo>
                    <a:pt x="863" y="309"/>
                  </a:moveTo>
                  <a:cubicBezTo>
                    <a:pt x="865" y="310"/>
                    <a:pt x="866" y="311"/>
                    <a:pt x="867" y="312"/>
                  </a:cubicBezTo>
                  <a:lnTo>
                    <a:pt x="867" y="312"/>
                  </a:lnTo>
                  <a:cubicBezTo>
                    <a:pt x="866" y="310"/>
                    <a:pt x="864" y="309"/>
                    <a:pt x="863" y="309"/>
                  </a:cubicBezTo>
                  <a:close/>
                  <a:moveTo>
                    <a:pt x="991" y="393"/>
                  </a:moveTo>
                  <a:cubicBezTo>
                    <a:pt x="1006" y="408"/>
                    <a:pt x="1020" y="408"/>
                    <a:pt x="1020" y="422"/>
                  </a:cubicBezTo>
                  <a:cubicBezTo>
                    <a:pt x="1020" y="427"/>
                    <a:pt x="1019" y="429"/>
                    <a:pt x="1016" y="429"/>
                  </a:cubicBezTo>
                  <a:cubicBezTo>
                    <a:pt x="1011" y="429"/>
                    <a:pt x="1001" y="422"/>
                    <a:pt x="991" y="422"/>
                  </a:cubicBezTo>
                  <a:lnTo>
                    <a:pt x="991" y="393"/>
                  </a:lnTo>
                  <a:close/>
                  <a:moveTo>
                    <a:pt x="1108" y="393"/>
                  </a:moveTo>
                  <a:cubicBezTo>
                    <a:pt x="1108" y="422"/>
                    <a:pt x="1108" y="437"/>
                    <a:pt x="1079" y="451"/>
                  </a:cubicBezTo>
                  <a:cubicBezTo>
                    <a:pt x="1065" y="422"/>
                    <a:pt x="1079" y="408"/>
                    <a:pt x="1065" y="408"/>
                  </a:cubicBezTo>
                  <a:lnTo>
                    <a:pt x="1108" y="393"/>
                  </a:lnTo>
                  <a:close/>
                  <a:moveTo>
                    <a:pt x="1065" y="451"/>
                  </a:moveTo>
                  <a:cubicBezTo>
                    <a:pt x="1065" y="451"/>
                    <a:pt x="1079" y="451"/>
                    <a:pt x="1079" y="467"/>
                  </a:cubicBezTo>
                  <a:lnTo>
                    <a:pt x="1079" y="510"/>
                  </a:lnTo>
                  <a:cubicBezTo>
                    <a:pt x="1079" y="525"/>
                    <a:pt x="1065" y="525"/>
                    <a:pt x="1049" y="525"/>
                  </a:cubicBezTo>
                  <a:cubicBezTo>
                    <a:pt x="1020" y="510"/>
                    <a:pt x="1049" y="467"/>
                    <a:pt x="1065" y="451"/>
                  </a:cubicBezTo>
                  <a:close/>
                  <a:moveTo>
                    <a:pt x="1887" y="525"/>
                  </a:moveTo>
                  <a:lnTo>
                    <a:pt x="1887" y="525"/>
                  </a:lnTo>
                  <a:lnTo>
                    <a:pt x="1887" y="525"/>
                  </a:lnTo>
                  <a:lnTo>
                    <a:pt x="1887" y="525"/>
                  </a:lnTo>
                  <a:close/>
                  <a:moveTo>
                    <a:pt x="773" y="525"/>
                  </a:moveTo>
                  <a:lnTo>
                    <a:pt x="773" y="525"/>
                  </a:lnTo>
                  <a:cubicBezTo>
                    <a:pt x="768" y="530"/>
                    <a:pt x="765" y="534"/>
                    <a:pt x="763" y="538"/>
                  </a:cubicBezTo>
                  <a:lnTo>
                    <a:pt x="763" y="538"/>
                  </a:lnTo>
                  <a:cubicBezTo>
                    <a:pt x="773" y="536"/>
                    <a:pt x="773" y="525"/>
                    <a:pt x="773" y="525"/>
                  </a:cubicBezTo>
                  <a:close/>
                  <a:moveTo>
                    <a:pt x="1399" y="0"/>
                  </a:moveTo>
                  <a:lnTo>
                    <a:pt x="1356" y="59"/>
                  </a:lnTo>
                  <a:cubicBezTo>
                    <a:pt x="1327" y="73"/>
                    <a:pt x="1298" y="88"/>
                    <a:pt x="1283" y="117"/>
                  </a:cubicBezTo>
                  <a:cubicBezTo>
                    <a:pt x="1253" y="160"/>
                    <a:pt x="1341" y="160"/>
                    <a:pt x="1341" y="218"/>
                  </a:cubicBezTo>
                  <a:cubicBezTo>
                    <a:pt x="1385" y="189"/>
                    <a:pt x="1457" y="189"/>
                    <a:pt x="1414" y="117"/>
                  </a:cubicBezTo>
                  <a:lnTo>
                    <a:pt x="1414" y="117"/>
                  </a:lnTo>
                  <a:cubicBezTo>
                    <a:pt x="1428" y="131"/>
                    <a:pt x="1428" y="146"/>
                    <a:pt x="1443" y="146"/>
                  </a:cubicBezTo>
                  <a:lnTo>
                    <a:pt x="1428" y="88"/>
                  </a:lnTo>
                  <a:lnTo>
                    <a:pt x="1399" y="88"/>
                  </a:lnTo>
                  <a:cubicBezTo>
                    <a:pt x="1387" y="62"/>
                    <a:pt x="1396" y="37"/>
                    <a:pt x="1418" y="21"/>
                  </a:cubicBezTo>
                  <a:lnTo>
                    <a:pt x="1418" y="21"/>
                  </a:lnTo>
                  <a:lnTo>
                    <a:pt x="1483" y="91"/>
                  </a:lnTo>
                  <a:lnTo>
                    <a:pt x="1483" y="91"/>
                  </a:lnTo>
                  <a:cubicBezTo>
                    <a:pt x="1485" y="89"/>
                    <a:pt x="1486" y="88"/>
                    <a:pt x="1486" y="88"/>
                  </a:cubicBezTo>
                  <a:lnTo>
                    <a:pt x="1514" y="118"/>
                  </a:lnTo>
                  <a:lnTo>
                    <a:pt x="1514" y="118"/>
                  </a:lnTo>
                  <a:cubicBezTo>
                    <a:pt x="1513" y="119"/>
                    <a:pt x="1513" y="120"/>
                    <a:pt x="1512" y="121"/>
                  </a:cubicBezTo>
                  <a:lnTo>
                    <a:pt x="1512" y="121"/>
                  </a:lnTo>
                  <a:lnTo>
                    <a:pt x="1483" y="91"/>
                  </a:lnTo>
                  <a:lnTo>
                    <a:pt x="1483" y="91"/>
                  </a:lnTo>
                  <a:cubicBezTo>
                    <a:pt x="1478" y="95"/>
                    <a:pt x="1468" y="102"/>
                    <a:pt x="1457" y="102"/>
                  </a:cubicBezTo>
                  <a:cubicBezTo>
                    <a:pt x="1457" y="117"/>
                    <a:pt x="1502" y="131"/>
                    <a:pt x="1486" y="146"/>
                  </a:cubicBezTo>
                  <a:cubicBezTo>
                    <a:pt x="1500" y="146"/>
                    <a:pt x="1501" y="134"/>
                    <a:pt x="1512" y="121"/>
                  </a:cubicBezTo>
                  <a:lnTo>
                    <a:pt x="1512" y="121"/>
                  </a:lnTo>
                  <a:lnTo>
                    <a:pt x="1887" y="525"/>
                  </a:lnTo>
                  <a:lnTo>
                    <a:pt x="1887" y="525"/>
                  </a:lnTo>
                  <a:lnTo>
                    <a:pt x="1887" y="525"/>
                  </a:lnTo>
                  <a:lnTo>
                    <a:pt x="1887" y="525"/>
                  </a:lnTo>
                  <a:lnTo>
                    <a:pt x="1887" y="525"/>
                  </a:lnTo>
                  <a:lnTo>
                    <a:pt x="1887" y="525"/>
                  </a:lnTo>
                  <a:lnTo>
                    <a:pt x="1887" y="525"/>
                  </a:lnTo>
                  <a:lnTo>
                    <a:pt x="1887" y="525"/>
                  </a:lnTo>
                  <a:lnTo>
                    <a:pt x="1887" y="525"/>
                  </a:lnTo>
                  <a:lnTo>
                    <a:pt x="1887" y="525"/>
                  </a:lnTo>
                  <a:lnTo>
                    <a:pt x="1903" y="542"/>
                  </a:lnTo>
                  <a:lnTo>
                    <a:pt x="1903" y="542"/>
                  </a:lnTo>
                  <a:lnTo>
                    <a:pt x="1428" y="14"/>
                  </a:lnTo>
                  <a:cubicBezTo>
                    <a:pt x="1425" y="16"/>
                    <a:pt x="1421" y="18"/>
                    <a:pt x="1418" y="21"/>
                  </a:cubicBezTo>
                  <a:lnTo>
                    <a:pt x="1418" y="21"/>
                  </a:lnTo>
                  <a:lnTo>
                    <a:pt x="1399" y="0"/>
                  </a:lnTo>
                  <a:close/>
                  <a:moveTo>
                    <a:pt x="1269" y="292"/>
                  </a:moveTo>
                  <a:cubicBezTo>
                    <a:pt x="1312" y="292"/>
                    <a:pt x="1239" y="350"/>
                    <a:pt x="1269" y="350"/>
                  </a:cubicBezTo>
                  <a:cubicBezTo>
                    <a:pt x="1253" y="364"/>
                    <a:pt x="1253" y="437"/>
                    <a:pt x="1269" y="481"/>
                  </a:cubicBezTo>
                  <a:cubicBezTo>
                    <a:pt x="1341" y="467"/>
                    <a:pt x="1269" y="408"/>
                    <a:pt x="1312" y="350"/>
                  </a:cubicBezTo>
                  <a:lnTo>
                    <a:pt x="1327" y="350"/>
                  </a:lnTo>
                  <a:lnTo>
                    <a:pt x="1443" y="481"/>
                  </a:lnTo>
                  <a:cubicBezTo>
                    <a:pt x="1414" y="496"/>
                    <a:pt x="1399" y="510"/>
                    <a:pt x="1370" y="525"/>
                  </a:cubicBezTo>
                  <a:lnTo>
                    <a:pt x="1356" y="496"/>
                  </a:lnTo>
                  <a:cubicBezTo>
                    <a:pt x="1327" y="496"/>
                    <a:pt x="1298" y="539"/>
                    <a:pt x="1253" y="554"/>
                  </a:cubicBezTo>
                  <a:lnTo>
                    <a:pt x="1224" y="510"/>
                  </a:lnTo>
                  <a:cubicBezTo>
                    <a:pt x="1224" y="525"/>
                    <a:pt x="1210" y="539"/>
                    <a:pt x="1210" y="539"/>
                  </a:cubicBezTo>
                  <a:cubicBezTo>
                    <a:pt x="1210" y="496"/>
                    <a:pt x="1224" y="467"/>
                    <a:pt x="1239" y="451"/>
                  </a:cubicBezTo>
                  <a:lnTo>
                    <a:pt x="1224" y="451"/>
                  </a:lnTo>
                  <a:lnTo>
                    <a:pt x="1224" y="437"/>
                  </a:lnTo>
                  <a:cubicBezTo>
                    <a:pt x="1210" y="408"/>
                    <a:pt x="1210" y="393"/>
                    <a:pt x="1195" y="379"/>
                  </a:cubicBezTo>
                  <a:cubicBezTo>
                    <a:pt x="1224" y="350"/>
                    <a:pt x="1253" y="350"/>
                    <a:pt x="1269" y="292"/>
                  </a:cubicBezTo>
                  <a:close/>
                  <a:moveTo>
                    <a:pt x="684" y="554"/>
                  </a:moveTo>
                  <a:lnTo>
                    <a:pt x="684" y="554"/>
                  </a:lnTo>
                  <a:cubicBezTo>
                    <a:pt x="674" y="558"/>
                    <a:pt x="663" y="561"/>
                    <a:pt x="657" y="568"/>
                  </a:cubicBezTo>
                  <a:lnTo>
                    <a:pt x="684" y="554"/>
                  </a:lnTo>
                  <a:close/>
                  <a:moveTo>
                    <a:pt x="1851" y="510"/>
                  </a:moveTo>
                  <a:lnTo>
                    <a:pt x="1894" y="568"/>
                  </a:lnTo>
                  <a:lnTo>
                    <a:pt x="1880" y="554"/>
                  </a:lnTo>
                  <a:lnTo>
                    <a:pt x="1865" y="539"/>
                  </a:lnTo>
                  <a:lnTo>
                    <a:pt x="1865" y="554"/>
                  </a:lnTo>
                  <a:cubicBezTo>
                    <a:pt x="1865" y="539"/>
                    <a:pt x="1851" y="525"/>
                    <a:pt x="1836" y="510"/>
                  </a:cubicBezTo>
                  <a:close/>
                  <a:moveTo>
                    <a:pt x="991" y="437"/>
                  </a:moveTo>
                  <a:cubicBezTo>
                    <a:pt x="999" y="444"/>
                    <a:pt x="1003" y="448"/>
                    <a:pt x="1006" y="448"/>
                  </a:cubicBezTo>
                  <a:cubicBezTo>
                    <a:pt x="1010" y="448"/>
                    <a:pt x="1013" y="444"/>
                    <a:pt x="1020" y="437"/>
                  </a:cubicBezTo>
                  <a:lnTo>
                    <a:pt x="1020" y="437"/>
                  </a:lnTo>
                  <a:cubicBezTo>
                    <a:pt x="1020" y="496"/>
                    <a:pt x="1006" y="554"/>
                    <a:pt x="962" y="597"/>
                  </a:cubicBezTo>
                  <a:cubicBezTo>
                    <a:pt x="948" y="583"/>
                    <a:pt x="938" y="579"/>
                    <a:pt x="929" y="579"/>
                  </a:cubicBezTo>
                  <a:cubicBezTo>
                    <a:pt x="911" y="579"/>
                    <a:pt x="902" y="602"/>
                    <a:pt x="892" y="602"/>
                  </a:cubicBezTo>
                  <a:cubicBezTo>
                    <a:pt x="887" y="602"/>
                    <a:pt x="882" y="597"/>
                    <a:pt x="875" y="583"/>
                  </a:cubicBezTo>
                  <a:lnTo>
                    <a:pt x="861" y="583"/>
                  </a:lnTo>
                  <a:cubicBezTo>
                    <a:pt x="904" y="554"/>
                    <a:pt x="890" y="539"/>
                    <a:pt x="861" y="525"/>
                  </a:cubicBezTo>
                  <a:cubicBezTo>
                    <a:pt x="890" y="510"/>
                    <a:pt x="890" y="481"/>
                    <a:pt x="904" y="467"/>
                  </a:cubicBezTo>
                  <a:lnTo>
                    <a:pt x="904" y="451"/>
                  </a:lnTo>
                  <a:cubicBezTo>
                    <a:pt x="919" y="437"/>
                    <a:pt x="933" y="437"/>
                    <a:pt x="948" y="437"/>
                  </a:cubicBezTo>
                  <a:close/>
                  <a:moveTo>
                    <a:pt x="832" y="496"/>
                  </a:moveTo>
                  <a:lnTo>
                    <a:pt x="802" y="510"/>
                  </a:lnTo>
                  <a:cubicBezTo>
                    <a:pt x="814" y="510"/>
                    <a:pt x="826" y="547"/>
                    <a:pt x="830" y="547"/>
                  </a:cubicBezTo>
                  <a:cubicBezTo>
                    <a:pt x="831" y="547"/>
                    <a:pt x="832" y="545"/>
                    <a:pt x="832" y="539"/>
                  </a:cubicBezTo>
                  <a:lnTo>
                    <a:pt x="832" y="510"/>
                  </a:lnTo>
                  <a:cubicBezTo>
                    <a:pt x="861" y="525"/>
                    <a:pt x="846" y="554"/>
                    <a:pt x="846" y="583"/>
                  </a:cubicBezTo>
                  <a:cubicBezTo>
                    <a:pt x="846" y="597"/>
                    <a:pt x="832" y="597"/>
                    <a:pt x="832" y="612"/>
                  </a:cubicBezTo>
                  <a:cubicBezTo>
                    <a:pt x="816" y="597"/>
                    <a:pt x="802" y="583"/>
                    <a:pt x="787" y="583"/>
                  </a:cubicBezTo>
                  <a:cubicBezTo>
                    <a:pt x="776" y="571"/>
                    <a:pt x="753" y="559"/>
                    <a:pt x="763" y="538"/>
                  </a:cubicBezTo>
                  <a:lnTo>
                    <a:pt x="763" y="538"/>
                  </a:lnTo>
                  <a:cubicBezTo>
                    <a:pt x="762" y="539"/>
                    <a:pt x="760" y="539"/>
                    <a:pt x="758" y="539"/>
                  </a:cubicBezTo>
                  <a:cubicBezTo>
                    <a:pt x="773" y="510"/>
                    <a:pt x="787" y="496"/>
                    <a:pt x="816" y="496"/>
                  </a:cubicBezTo>
                  <a:close/>
                  <a:moveTo>
                    <a:pt x="1920" y="608"/>
                  </a:moveTo>
                  <a:lnTo>
                    <a:pt x="1920" y="608"/>
                  </a:lnTo>
                  <a:cubicBezTo>
                    <a:pt x="1931" y="618"/>
                    <a:pt x="1942" y="626"/>
                    <a:pt x="1953" y="626"/>
                  </a:cubicBezTo>
                  <a:lnTo>
                    <a:pt x="1953" y="641"/>
                  </a:lnTo>
                  <a:lnTo>
                    <a:pt x="1920" y="608"/>
                  </a:lnTo>
                  <a:close/>
                  <a:moveTo>
                    <a:pt x="1210" y="597"/>
                  </a:moveTo>
                  <a:cubicBezTo>
                    <a:pt x="1224" y="612"/>
                    <a:pt x="1239" y="626"/>
                    <a:pt x="1253" y="626"/>
                  </a:cubicBezTo>
                  <a:lnTo>
                    <a:pt x="1224" y="655"/>
                  </a:lnTo>
                  <a:cubicBezTo>
                    <a:pt x="1210" y="641"/>
                    <a:pt x="1210" y="626"/>
                    <a:pt x="1195" y="597"/>
                  </a:cubicBezTo>
                  <a:close/>
                  <a:moveTo>
                    <a:pt x="1531" y="976"/>
                  </a:moveTo>
                  <a:lnTo>
                    <a:pt x="1545" y="991"/>
                  </a:lnTo>
                  <a:cubicBezTo>
                    <a:pt x="1531" y="991"/>
                    <a:pt x="1531" y="991"/>
                    <a:pt x="1531" y="976"/>
                  </a:cubicBezTo>
                  <a:close/>
                  <a:moveTo>
                    <a:pt x="802" y="685"/>
                  </a:moveTo>
                  <a:lnTo>
                    <a:pt x="802" y="700"/>
                  </a:lnTo>
                  <a:cubicBezTo>
                    <a:pt x="816" y="743"/>
                    <a:pt x="802" y="772"/>
                    <a:pt x="787" y="801"/>
                  </a:cubicBezTo>
                  <a:cubicBezTo>
                    <a:pt x="802" y="787"/>
                    <a:pt x="832" y="772"/>
                    <a:pt x="861" y="758"/>
                  </a:cubicBezTo>
                  <a:lnTo>
                    <a:pt x="832" y="700"/>
                  </a:lnTo>
                  <a:lnTo>
                    <a:pt x="846" y="700"/>
                  </a:lnTo>
                  <a:cubicBezTo>
                    <a:pt x="846" y="714"/>
                    <a:pt x="861" y="729"/>
                    <a:pt x="861" y="758"/>
                  </a:cubicBezTo>
                  <a:cubicBezTo>
                    <a:pt x="861" y="787"/>
                    <a:pt x="875" y="830"/>
                    <a:pt x="875" y="845"/>
                  </a:cubicBezTo>
                  <a:cubicBezTo>
                    <a:pt x="861" y="845"/>
                    <a:pt x="861" y="859"/>
                    <a:pt x="846" y="859"/>
                  </a:cubicBezTo>
                  <a:cubicBezTo>
                    <a:pt x="846" y="845"/>
                    <a:pt x="832" y="845"/>
                    <a:pt x="816" y="845"/>
                  </a:cubicBezTo>
                  <a:cubicBezTo>
                    <a:pt x="802" y="830"/>
                    <a:pt x="787" y="830"/>
                    <a:pt x="773" y="816"/>
                  </a:cubicBezTo>
                  <a:cubicBezTo>
                    <a:pt x="758" y="830"/>
                    <a:pt x="744" y="859"/>
                    <a:pt x="744" y="875"/>
                  </a:cubicBezTo>
                  <a:cubicBezTo>
                    <a:pt x="700" y="918"/>
                    <a:pt x="671" y="962"/>
                    <a:pt x="657" y="1005"/>
                  </a:cubicBezTo>
                  <a:lnTo>
                    <a:pt x="642" y="991"/>
                  </a:lnTo>
                  <a:lnTo>
                    <a:pt x="642" y="830"/>
                  </a:lnTo>
                  <a:lnTo>
                    <a:pt x="657" y="845"/>
                  </a:lnTo>
                  <a:cubicBezTo>
                    <a:pt x="700" y="830"/>
                    <a:pt x="744" y="801"/>
                    <a:pt x="744" y="758"/>
                  </a:cubicBezTo>
                  <a:cubicBezTo>
                    <a:pt x="741" y="756"/>
                    <a:pt x="738" y="755"/>
                    <a:pt x="736" y="755"/>
                  </a:cubicBezTo>
                  <a:cubicBezTo>
                    <a:pt x="720" y="755"/>
                    <a:pt x="724" y="789"/>
                    <a:pt x="708" y="789"/>
                  </a:cubicBezTo>
                  <a:cubicBezTo>
                    <a:pt x="706" y="789"/>
                    <a:pt x="703" y="789"/>
                    <a:pt x="700" y="787"/>
                  </a:cubicBezTo>
                  <a:lnTo>
                    <a:pt x="700" y="743"/>
                  </a:lnTo>
                  <a:cubicBezTo>
                    <a:pt x="729" y="743"/>
                    <a:pt x="773" y="700"/>
                    <a:pt x="802" y="685"/>
                  </a:cubicBezTo>
                  <a:close/>
                  <a:moveTo>
                    <a:pt x="307" y="1005"/>
                  </a:moveTo>
                  <a:cubicBezTo>
                    <a:pt x="307" y="1008"/>
                    <a:pt x="308" y="1011"/>
                    <a:pt x="309" y="1013"/>
                  </a:cubicBezTo>
                  <a:lnTo>
                    <a:pt x="309" y="1013"/>
                  </a:lnTo>
                  <a:cubicBezTo>
                    <a:pt x="309" y="1013"/>
                    <a:pt x="310" y="1013"/>
                    <a:pt x="310" y="1013"/>
                  </a:cubicBezTo>
                  <a:cubicBezTo>
                    <a:pt x="314" y="1013"/>
                    <a:pt x="314" y="1013"/>
                    <a:pt x="307" y="1005"/>
                  </a:cubicBezTo>
                  <a:close/>
                  <a:moveTo>
                    <a:pt x="1574" y="947"/>
                  </a:moveTo>
                  <a:cubicBezTo>
                    <a:pt x="1589" y="962"/>
                    <a:pt x="1603" y="976"/>
                    <a:pt x="1603" y="991"/>
                  </a:cubicBezTo>
                  <a:lnTo>
                    <a:pt x="1603" y="1020"/>
                  </a:lnTo>
                  <a:cubicBezTo>
                    <a:pt x="1592" y="1009"/>
                    <a:pt x="1581" y="981"/>
                    <a:pt x="1570" y="981"/>
                  </a:cubicBezTo>
                  <a:cubicBezTo>
                    <a:pt x="1567" y="981"/>
                    <a:pt x="1563" y="984"/>
                    <a:pt x="1560" y="991"/>
                  </a:cubicBezTo>
                  <a:cubicBezTo>
                    <a:pt x="1545" y="976"/>
                    <a:pt x="1545" y="976"/>
                    <a:pt x="1545" y="962"/>
                  </a:cubicBezTo>
                  <a:cubicBezTo>
                    <a:pt x="1545" y="962"/>
                    <a:pt x="1560" y="947"/>
                    <a:pt x="1574" y="947"/>
                  </a:cubicBezTo>
                  <a:close/>
                  <a:moveTo>
                    <a:pt x="1632" y="1020"/>
                  </a:moveTo>
                  <a:lnTo>
                    <a:pt x="1647" y="1034"/>
                  </a:lnTo>
                  <a:lnTo>
                    <a:pt x="1647" y="1049"/>
                  </a:lnTo>
                  <a:cubicBezTo>
                    <a:pt x="1632" y="1049"/>
                    <a:pt x="1632" y="1049"/>
                    <a:pt x="1632" y="1034"/>
                  </a:cubicBezTo>
                  <a:lnTo>
                    <a:pt x="1632" y="1020"/>
                  </a:lnTo>
                  <a:close/>
                  <a:moveTo>
                    <a:pt x="2285" y="966"/>
                  </a:moveTo>
                  <a:lnTo>
                    <a:pt x="2347" y="1034"/>
                  </a:lnTo>
                  <a:cubicBezTo>
                    <a:pt x="2317" y="1049"/>
                    <a:pt x="2288" y="1063"/>
                    <a:pt x="2273" y="1063"/>
                  </a:cubicBezTo>
                  <a:cubicBezTo>
                    <a:pt x="2301" y="1022"/>
                    <a:pt x="2263" y="994"/>
                    <a:pt x="2285" y="966"/>
                  </a:cubicBezTo>
                  <a:close/>
                  <a:moveTo>
                    <a:pt x="1676" y="1063"/>
                  </a:moveTo>
                  <a:cubicBezTo>
                    <a:pt x="1676" y="1063"/>
                    <a:pt x="1676" y="1078"/>
                    <a:pt x="1690" y="1078"/>
                  </a:cubicBezTo>
                  <a:lnTo>
                    <a:pt x="1690" y="1092"/>
                  </a:lnTo>
                  <a:lnTo>
                    <a:pt x="1676" y="1092"/>
                  </a:lnTo>
                  <a:lnTo>
                    <a:pt x="1676" y="1063"/>
                  </a:lnTo>
                  <a:close/>
                  <a:moveTo>
                    <a:pt x="59" y="1034"/>
                  </a:moveTo>
                  <a:lnTo>
                    <a:pt x="59" y="1049"/>
                  </a:lnTo>
                  <a:cubicBezTo>
                    <a:pt x="74" y="1063"/>
                    <a:pt x="88" y="1078"/>
                    <a:pt x="103" y="1107"/>
                  </a:cubicBezTo>
                  <a:lnTo>
                    <a:pt x="103" y="1107"/>
                  </a:lnTo>
                  <a:cubicBezTo>
                    <a:pt x="88" y="1078"/>
                    <a:pt x="74" y="1063"/>
                    <a:pt x="59" y="1034"/>
                  </a:cubicBezTo>
                  <a:close/>
                  <a:moveTo>
                    <a:pt x="1939" y="1137"/>
                  </a:moveTo>
                  <a:cubicBezTo>
                    <a:pt x="1939" y="1151"/>
                    <a:pt x="1953" y="1151"/>
                    <a:pt x="1953" y="1166"/>
                  </a:cubicBezTo>
                  <a:lnTo>
                    <a:pt x="1923" y="1137"/>
                  </a:lnTo>
                  <a:close/>
                  <a:moveTo>
                    <a:pt x="321" y="1166"/>
                  </a:moveTo>
                  <a:cubicBezTo>
                    <a:pt x="319" y="1166"/>
                    <a:pt x="317" y="1166"/>
                    <a:pt x="315" y="1166"/>
                  </a:cubicBezTo>
                  <a:lnTo>
                    <a:pt x="315" y="1166"/>
                  </a:lnTo>
                  <a:cubicBezTo>
                    <a:pt x="317" y="1171"/>
                    <a:pt x="319" y="1176"/>
                    <a:pt x="321" y="1180"/>
                  </a:cubicBezTo>
                  <a:lnTo>
                    <a:pt x="321" y="1166"/>
                  </a:lnTo>
                  <a:close/>
                  <a:moveTo>
                    <a:pt x="977" y="1166"/>
                  </a:moveTo>
                  <a:lnTo>
                    <a:pt x="962" y="1180"/>
                  </a:lnTo>
                  <a:lnTo>
                    <a:pt x="962" y="1166"/>
                  </a:lnTo>
                  <a:close/>
                  <a:moveTo>
                    <a:pt x="2098" y="1151"/>
                  </a:moveTo>
                  <a:cubicBezTo>
                    <a:pt x="2113" y="1166"/>
                    <a:pt x="2113" y="1166"/>
                    <a:pt x="2113" y="1180"/>
                  </a:cubicBezTo>
                  <a:lnTo>
                    <a:pt x="2098" y="1151"/>
                  </a:lnTo>
                  <a:close/>
                  <a:moveTo>
                    <a:pt x="1923" y="1151"/>
                  </a:moveTo>
                  <a:lnTo>
                    <a:pt x="1953" y="1180"/>
                  </a:lnTo>
                  <a:cubicBezTo>
                    <a:pt x="1953" y="1195"/>
                    <a:pt x="1939" y="1195"/>
                    <a:pt x="1939" y="1209"/>
                  </a:cubicBezTo>
                  <a:lnTo>
                    <a:pt x="1894" y="1166"/>
                  </a:lnTo>
                  <a:cubicBezTo>
                    <a:pt x="1894" y="1151"/>
                    <a:pt x="1910" y="1151"/>
                    <a:pt x="1923" y="1151"/>
                  </a:cubicBezTo>
                  <a:close/>
                  <a:moveTo>
                    <a:pt x="175" y="1195"/>
                  </a:moveTo>
                  <a:cubicBezTo>
                    <a:pt x="175" y="1209"/>
                    <a:pt x="175" y="1209"/>
                    <a:pt x="191" y="1224"/>
                  </a:cubicBezTo>
                  <a:lnTo>
                    <a:pt x="191" y="1209"/>
                  </a:lnTo>
                  <a:cubicBezTo>
                    <a:pt x="176" y="1209"/>
                    <a:pt x="175" y="1195"/>
                    <a:pt x="175" y="1195"/>
                  </a:cubicBezTo>
                  <a:close/>
                  <a:moveTo>
                    <a:pt x="88" y="1180"/>
                  </a:moveTo>
                  <a:lnTo>
                    <a:pt x="88" y="1180"/>
                  </a:lnTo>
                  <a:cubicBezTo>
                    <a:pt x="161" y="1209"/>
                    <a:pt x="16" y="1253"/>
                    <a:pt x="103" y="1267"/>
                  </a:cubicBezTo>
                  <a:cubicBezTo>
                    <a:pt x="103" y="1267"/>
                    <a:pt x="89" y="1267"/>
                    <a:pt x="88" y="1280"/>
                  </a:cubicBezTo>
                  <a:lnTo>
                    <a:pt x="88" y="1280"/>
                  </a:lnTo>
                  <a:lnTo>
                    <a:pt x="59" y="1238"/>
                  </a:lnTo>
                  <a:cubicBezTo>
                    <a:pt x="74" y="1224"/>
                    <a:pt x="88" y="1195"/>
                    <a:pt x="88" y="1180"/>
                  </a:cubicBezTo>
                  <a:close/>
                  <a:moveTo>
                    <a:pt x="2011" y="1253"/>
                  </a:moveTo>
                  <a:lnTo>
                    <a:pt x="2055" y="1282"/>
                  </a:lnTo>
                  <a:cubicBezTo>
                    <a:pt x="2040" y="1282"/>
                    <a:pt x="2040" y="1296"/>
                    <a:pt x="2026" y="1296"/>
                  </a:cubicBezTo>
                  <a:lnTo>
                    <a:pt x="1997" y="1267"/>
                  </a:lnTo>
                  <a:lnTo>
                    <a:pt x="2011" y="1253"/>
                  </a:lnTo>
                  <a:close/>
                  <a:moveTo>
                    <a:pt x="1907" y="1058"/>
                  </a:moveTo>
                  <a:cubicBezTo>
                    <a:pt x="1918" y="1058"/>
                    <a:pt x="1928" y="1068"/>
                    <a:pt x="1939" y="1078"/>
                  </a:cubicBezTo>
                  <a:cubicBezTo>
                    <a:pt x="1953" y="1078"/>
                    <a:pt x="1953" y="1063"/>
                    <a:pt x="1968" y="1063"/>
                  </a:cubicBezTo>
                  <a:lnTo>
                    <a:pt x="2098" y="1209"/>
                  </a:lnTo>
                  <a:cubicBezTo>
                    <a:pt x="2098" y="1238"/>
                    <a:pt x="2098" y="1267"/>
                    <a:pt x="2127" y="1282"/>
                  </a:cubicBezTo>
                  <a:lnTo>
                    <a:pt x="2143" y="1253"/>
                  </a:lnTo>
                  <a:lnTo>
                    <a:pt x="2172" y="1282"/>
                  </a:lnTo>
                  <a:cubicBezTo>
                    <a:pt x="2143" y="1296"/>
                    <a:pt x="2113" y="1296"/>
                    <a:pt x="2098" y="1312"/>
                  </a:cubicBezTo>
                  <a:lnTo>
                    <a:pt x="2026" y="1238"/>
                  </a:lnTo>
                  <a:lnTo>
                    <a:pt x="2055" y="1238"/>
                  </a:lnTo>
                  <a:cubicBezTo>
                    <a:pt x="2040" y="1209"/>
                    <a:pt x="2011" y="1209"/>
                    <a:pt x="1982" y="1180"/>
                  </a:cubicBezTo>
                  <a:lnTo>
                    <a:pt x="1997" y="1166"/>
                  </a:lnTo>
                  <a:lnTo>
                    <a:pt x="1894" y="1063"/>
                  </a:lnTo>
                  <a:cubicBezTo>
                    <a:pt x="1899" y="1059"/>
                    <a:pt x="1903" y="1058"/>
                    <a:pt x="1907" y="1058"/>
                  </a:cubicBezTo>
                  <a:close/>
                  <a:moveTo>
                    <a:pt x="2143" y="1326"/>
                  </a:moveTo>
                  <a:lnTo>
                    <a:pt x="2143" y="1355"/>
                  </a:lnTo>
                  <a:lnTo>
                    <a:pt x="2113" y="1341"/>
                  </a:lnTo>
                  <a:lnTo>
                    <a:pt x="2113" y="1341"/>
                  </a:lnTo>
                  <a:lnTo>
                    <a:pt x="2127" y="1355"/>
                  </a:lnTo>
                  <a:cubicBezTo>
                    <a:pt x="2127" y="1370"/>
                    <a:pt x="2113" y="1370"/>
                    <a:pt x="2098" y="1384"/>
                  </a:cubicBezTo>
                  <a:lnTo>
                    <a:pt x="2084" y="1355"/>
                  </a:lnTo>
                  <a:lnTo>
                    <a:pt x="2098" y="1355"/>
                  </a:lnTo>
                  <a:cubicBezTo>
                    <a:pt x="2098" y="1341"/>
                    <a:pt x="2098" y="1341"/>
                    <a:pt x="2113" y="1341"/>
                  </a:cubicBezTo>
                  <a:cubicBezTo>
                    <a:pt x="2127" y="1326"/>
                    <a:pt x="2143" y="1326"/>
                    <a:pt x="2143" y="1326"/>
                  </a:cubicBezTo>
                  <a:close/>
                  <a:moveTo>
                    <a:pt x="395" y="1500"/>
                  </a:moveTo>
                  <a:lnTo>
                    <a:pt x="395" y="1500"/>
                  </a:lnTo>
                  <a:cubicBezTo>
                    <a:pt x="409" y="1529"/>
                    <a:pt x="424" y="1545"/>
                    <a:pt x="453" y="1574"/>
                  </a:cubicBezTo>
                  <a:lnTo>
                    <a:pt x="438" y="1574"/>
                  </a:lnTo>
                  <a:cubicBezTo>
                    <a:pt x="424" y="1559"/>
                    <a:pt x="409" y="1529"/>
                    <a:pt x="395" y="1500"/>
                  </a:cubicBezTo>
                  <a:close/>
                  <a:moveTo>
                    <a:pt x="161" y="1137"/>
                  </a:moveTo>
                  <a:cubicBezTo>
                    <a:pt x="175" y="1137"/>
                    <a:pt x="191" y="1137"/>
                    <a:pt x="205" y="1151"/>
                  </a:cubicBezTo>
                  <a:cubicBezTo>
                    <a:pt x="191" y="1166"/>
                    <a:pt x="191" y="1180"/>
                    <a:pt x="191" y="1195"/>
                  </a:cubicBezTo>
                  <a:lnTo>
                    <a:pt x="191" y="1209"/>
                  </a:lnTo>
                  <a:cubicBezTo>
                    <a:pt x="205" y="1238"/>
                    <a:pt x="220" y="1267"/>
                    <a:pt x="249" y="1296"/>
                  </a:cubicBezTo>
                  <a:lnTo>
                    <a:pt x="234" y="1296"/>
                  </a:lnTo>
                  <a:cubicBezTo>
                    <a:pt x="220" y="1267"/>
                    <a:pt x="205" y="1238"/>
                    <a:pt x="191" y="1224"/>
                  </a:cubicBezTo>
                  <a:lnTo>
                    <a:pt x="191" y="1238"/>
                  </a:lnTo>
                  <a:cubicBezTo>
                    <a:pt x="175" y="1238"/>
                    <a:pt x="175" y="1253"/>
                    <a:pt x="175" y="1253"/>
                  </a:cubicBezTo>
                  <a:cubicBezTo>
                    <a:pt x="191" y="1267"/>
                    <a:pt x="205" y="1296"/>
                    <a:pt x="234" y="1312"/>
                  </a:cubicBezTo>
                  <a:cubicBezTo>
                    <a:pt x="220" y="1282"/>
                    <a:pt x="205" y="1267"/>
                    <a:pt x="191" y="1238"/>
                  </a:cubicBezTo>
                  <a:lnTo>
                    <a:pt x="191" y="1238"/>
                  </a:lnTo>
                  <a:cubicBezTo>
                    <a:pt x="205" y="1253"/>
                    <a:pt x="220" y="1282"/>
                    <a:pt x="234" y="1312"/>
                  </a:cubicBezTo>
                  <a:cubicBezTo>
                    <a:pt x="205" y="1341"/>
                    <a:pt x="205" y="1370"/>
                    <a:pt x="191" y="1399"/>
                  </a:cubicBezTo>
                  <a:cubicBezTo>
                    <a:pt x="205" y="1399"/>
                    <a:pt x="205" y="1399"/>
                    <a:pt x="220" y="1384"/>
                  </a:cubicBezTo>
                  <a:cubicBezTo>
                    <a:pt x="234" y="1413"/>
                    <a:pt x="220" y="1413"/>
                    <a:pt x="220" y="1428"/>
                  </a:cubicBezTo>
                  <a:cubicBezTo>
                    <a:pt x="228" y="1437"/>
                    <a:pt x="234" y="1440"/>
                    <a:pt x="238" y="1440"/>
                  </a:cubicBezTo>
                  <a:cubicBezTo>
                    <a:pt x="254" y="1440"/>
                    <a:pt x="242" y="1384"/>
                    <a:pt x="278" y="1384"/>
                  </a:cubicBezTo>
                  <a:lnTo>
                    <a:pt x="278" y="1399"/>
                  </a:lnTo>
                  <a:lnTo>
                    <a:pt x="278" y="1428"/>
                  </a:lnTo>
                  <a:lnTo>
                    <a:pt x="278" y="1471"/>
                  </a:lnTo>
                  <a:cubicBezTo>
                    <a:pt x="292" y="1486"/>
                    <a:pt x="307" y="1486"/>
                    <a:pt x="321" y="1486"/>
                  </a:cubicBezTo>
                  <a:lnTo>
                    <a:pt x="336" y="1486"/>
                  </a:lnTo>
                  <a:cubicBezTo>
                    <a:pt x="336" y="1486"/>
                    <a:pt x="321" y="1529"/>
                    <a:pt x="321" y="1588"/>
                  </a:cubicBezTo>
                  <a:lnTo>
                    <a:pt x="191" y="1399"/>
                  </a:lnTo>
                  <a:cubicBezTo>
                    <a:pt x="191" y="1326"/>
                    <a:pt x="74" y="1296"/>
                    <a:pt x="132" y="1224"/>
                  </a:cubicBezTo>
                  <a:lnTo>
                    <a:pt x="161" y="1209"/>
                  </a:lnTo>
                  <a:lnTo>
                    <a:pt x="175" y="1195"/>
                  </a:lnTo>
                  <a:lnTo>
                    <a:pt x="191" y="1195"/>
                  </a:lnTo>
                  <a:lnTo>
                    <a:pt x="161" y="1137"/>
                  </a:lnTo>
                  <a:close/>
                  <a:moveTo>
                    <a:pt x="101" y="1299"/>
                  </a:moveTo>
                  <a:lnTo>
                    <a:pt x="191" y="1413"/>
                  </a:lnTo>
                  <a:lnTo>
                    <a:pt x="191" y="1428"/>
                  </a:lnTo>
                  <a:lnTo>
                    <a:pt x="321" y="1603"/>
                  </a:lnTo>
                  <a:lnTo>
                    <a:pt x="321" y="1617"/>
                  </a:lnTo>
                  <a:lnTo>
                    <a:pt x="191" y="1428"/>
                  </a:lnTo>
                  <a:lnTo>
                    <a:pt x="101" y="1299"/>
                  </a:lnTo>
                  <a:close/>
                  <a:moveTo>
                    <a:pt x="379" y="1529"/>
                  </a:moveTo>
                  <a:cubicBezTo>
                    <a:pt x="395" y="1545"/>
                    <a:pt x="395" y="1559"/>
                    <a:pt x="409" y="1574"/>
                  </a:cubicBezTo>
                  <a:cubicBezTo>
                    <a:pt x="395" y="1574"/>
                    <a:pt x="365" y="1574"/>
                    <a:pt x="379" y="1603"/>
                  </a:cubicBezTo>
                  <a:lnTo>
                    <a:pt x="424" y="1588"/>
                  </a:lnTo>
                  <a:lnTo>
                    <a:pt x="424" y="1574"/>
                  </a:lnTo>
                  <a:cubicBezTo>
                    <a:pt x="424" y="1588"/>
                    <a:pt x="438" y="1588"/>
                    <a:pt x="438" y="1588"/>
                  </a:cubicBezTo>
                  <a:lnTo>
                    <a:pt x="424" y="1588"/>
                  </a:lnTo>
                  <a:lnTo>
                    <a:pt x="424" y="1603"/>
                  </a:lnTo>
                  <a:lnTo>
                    <a:pt x="424" y="1617"/>
                  </a:lnTo>
                  <a:lnTo>
                    <a:pt x="413" y="1637"/>
                  </a:lnTo>
                  <a:lnTo>
                    <a:pt x="413" y="1637"/>
                  </a:lnTo>
                  <a:cubicBezTo>
                    <a:pt x="409" y="1625"/>
                    <a:pt x="397" y="1611"/>
                    <a:pt x="379" y="1603"/>
                  </a:cubicBezTo>
                  <a:lnTo>
                    <a:pt x="370" y="1603"/>
                  </a:lnTo>
                  <a:cubicBezTo>
                    <a:pt x="374" y="1584"/>
                    <a:pt x="379" y="1562"/>
                    <a:pt x="379" y="1545"/>
                  </a:cubicBezTo>
                  <a:lnTo>
                    <a:pt x="379" y="1529"/>
                  </a:lnTo>
                  <a:close/>
                  <a:moveTo>
                    <a:pt x="2143" y="1646"/>
                  </a:moveTo>
                  <a:lnTo>
                    <a:pt x="2143" y="1646"/>
                  </a:lnTo>
                  <a:cubicBezTo>
                    <a:pt x="2143" y="1646"/>
                    <a:pt x="2143" y="1646"/>
                    <a:pt x="2143" y="1646"/>
                  </a:cubicBezTo>
                  <a:close/>
                  <a:moveTo>
                    <a:pt x="369" y="1608"/>
                  </a:moveTo>
                  <a:lnTo>
                    <a:pt x="424" y="1690"/>
                  </a:lnTo>
                  <a:lnTo>
                    <a:pt x="379" y="1690"/>
                  </a:lnTo>
                  <a:lnTo>
                    <a:pt x="350" y="1646"/>
                  </a:lnTo>
                  <a:lnTo>
                    <a:pt x="350" y="1646"/>
                  </a:lnTo>
                  <a:lnTo>
                    <a:pt x="395" y="1690"/>
                  </a:lnTo>
                  <a:lnTo>
                    <a:pt x="395" y="1690"/>
                  </a:lnTo>
                  <a:lnTo>
                    <a:pt x="365" y="1632"/>
                  </a:lnTo>
                  <a:cubicBezTo>
                    <a:pt x="365" y="1627"/>
                    <a:pt x="367" y="1618"/>
                    <a:pt x="369" y="1608"/>
                  </a:cubicBezTo>
                  <a:close/>
                  <a:moveTo>
                    <a:pt x="482" y="1617"/>
                  </a:moveTo>
                  <a:cubicBezTo>
                    <a:pt x="482" y="1632"/>
                    <a:pt x="496" y="1646"/>
                    <a:pt x="511" y="1675"/>
                  </a:cubicBezTo>
                  <a:lnTo>
                    <a:pt x="469" y="1634"/>
                  </a:lnTo>
                  <a:lnTo>
                    <a:pt x="469" y="1634"/>
                  </a:lnTo>
                  <a:cubicBezTo>
                    <a:pt x="482" y="1647"/>
                    <a:pt x="483" y="1662"/>
                    <a:pt x="496" y="1675"/>
                  </a:cubicBezTo>
                  <a:lnTo>
                    <a:pt x="496" y="1690"/>
                  </a:lnTo>
                  <a:lnTo>
                    <a:pt x="467" y="1690"/>
                  </a:lnTo>
                  <a:lnTo>
                    <a:pt x="453" y="1704"/>
                  </a:lnTo>
                  <a:lnTo>
                    <a:pt x="453" y="1690"/>
                  </a:lnTo>
                  <a:lnTo>
                    <a:pt x="438" y="1690"/>
                  </a:lnTo>
                  <a:cubicBezTo>
                    <a:pt x="453" y="1690"/>
                    <a:pt x="453" y="1704"/>
                    <a:pt x="453" y="1704"/>
                  </a:cubicBezTo>
                  <a:lnTo>
                    <a:pt x="438" y="1690"/>
                  </a:lnTo>
                  <a:lnTo>
                    <a:pt x="409" y="1661"/>
                  </a:lnTo>
                  <a:cubicBezTo>
                    <a:pt x="413" y="1657"/>
                    <a:pt x="415" y="1651"/>
                    <a:pt x="414" y="1645"/>
                  </a:cubicBezTo>
                  <a:lnTo>
                    <a:pt x="414" y="1645"/>
                  </a:lnTo>
                  <a:cubicBezTo>
                    <a:pt x="427" y="1642"/>
                    <a:pt x="438" y="1630"/>
                    <a:pt x="438" y="1617"/>
                  </a:cubicBezTo>
                  <a:lnTo>
                    <a:pt x="453" y="1632"/>
                  </a:lnTo>
                  <a:cubicBezTo>
                    <a:pt x="453" y="1646"/>
                    <a:pt x="467" y="1646"/>
                    <a:pt x="467" y="1646"/>
                  </a:cubicBezTo>
                  <a:lnTo>
                    <a:pt x="453" y="1661"/>
                  </a:lnTo>
                  <a:lnTo>
                    <a:pt x="467" y="1661"/>
                  </a:lnTo>
                  <a:cubicBezTo>
                    <a:pt x="482" y="1661"/>
                    <a:pt x="482" y="1675"/>
                    <a:pt x="496" y="1690"/>
                  </a:cubicBezTo>
                  <a:cubicBezTo>
                    <a:pt x="482" y="1676"/>
                    <a:pt x="482" y="1647"/>
                    <a:pt x="468" y="1633"/>
                  </a:cubicBezTo>
                  <a:lnTo>
                    <a:pt x="468" y="1633"/>
                  </a:lnTo>
                  <a:lnTo>
                    <a:pt x="469" y="1634"/>
                  </a:lnTo>
                  <a:lnTo>
                    <a:pt x="469" y="1634"/>
                  </a:lnTo>
                  <a:cubicBezTo>
                    <a:pt x="468" y="1633"/>
                    <a:pt x="468" y="1633"/>
                    <a:pt x="467" y="1632"/>
                  </a:cubicBezTo>
                  <a:lnTo>
                    <a:pt x="467" y="1632"/>
                  </a:lnTo>
                  <a:cubicBezTo>
                    <a:pt x="467" y="1632"/>
                    <a:pt x="468" y="1633"/>
                    <a:pt x="468" y="1633"/>
                  </a:cubicBezTo>
                  <a:lnTo>
                    <a:pt x="468" y="1633"/>
                  </a:lnTo>
                  <a:lnTo>
                    <a:pt x="467" y="1632"/>
                  </a:lnTo>
                  <a:lnTo>
                    <a:pt x="467" y="1632"/>
                  </a:lnTo>
                  <a:cubicBezTo>
                    <a:pt x="467" y="1632"/>
                    <a:pt x="467" y="1632"/>
                    <a:pt x="467" y="1632"/>
                  </a:cubicBezTo>
                  <a:lnTo>
                    <a:pt x="482" y="1617"/>
                  </a:lnTo>
                  <a:close/>
                  <a:moveTo>
                    <a:pt x="846" y="1836"/>
                  </a:moveTo>
                  <a:cubicBezTo>
                    <a:pt x="861" y="1850"/>
                    <a:pt x="861" y="1865"/>
                    <a:pt x="875" y="1879"/>
                  </a:cubicBezTo>
                  <a:cubicBezTo>
                    <a:pt x="875" y="1894"/>
                    <a:pt x="890" y="1908"/>
                    <a:pt x="890" y="1937"/>
                  </a:cubicBezTo>
                  <a:lnTo>
                    <a:pt x="875" y="1937"/>
                  </a:lnTo>
                  <a:cubicBezTo>
                    <a:pt x="861" y="1923"/>
                    <a:pt x="846" y="1908"/>
                    <a:pt x="846" y="1894"/>
                  </a:cubicBezTo>
                  <a:lnTo>
                    <a:pt x="846" y="1879"/>
                  </a:lnTo>
                  <a:lnTo>
                    <a:pt x="846" y="1836"/>
                  </a:lnTo>
                  <a:close/>
                  <a:moveTo>
                    <a:pt x="1690" y="1879"/>
                  </a:moveTo>
                  <a:cubicBezTo>
                    <a:pt x="1720" y="1923"/>
                    <a:pt x="1676" y="1923"/>
                    <a:pt x="1661" y="1937"/>
                  </a:cubicBezTo>
                  <a:cubicBezTo>
                    <a:pt x="1661" y="1923"/>
                    <a:pt x="1647" y="1908"/>
                    <a:pt x="1647" y="1908"/>
                  </a:cubicBezTo>
                  <a:cubicBezTo>
                    <a:pt x="1647" y="1908"/>
                    <a:pt x="1661" y="1894"/>
                    <a:pt x="1676" y="1894"/>
                  </a:cubicBezTo>
                  <a:cubicBezTo>
                    <a:pt x="1661" y="1894"/>
                    <a:pt x="1661" y="1879"/>
                    <a:pt x="1647" y="1879"/>
                  </a:cubicBezTo>
                  <a:close/>
                  <a:moveTo>
                    <a:pt x="991" y="1807"/>
                  </a:moveTo>
                  <a:lnTo>
                    <a:pt x="1006" y="1821"/>
                  </a:lnTo>
                  <a:lnTo>
                    <a:pt x="1006" y="1836"/>
                  </a:lnTo>
                  <a:lnTo>
                    <a:pt x="1006" y="1850"/>
                  </a:lnTo>
                  <a:lnTo>
                    <a:pt x="1020" y="1850"/>
                  </a:lnTo>
                  <a:cubicBezTo>
                    <a:pt x="1020" y="1865"/>
                    <a:pt x="1020" y="1879"/>
                    <a:pt x="1035" y="1894"/>
                  </a:cubicBezTo>
                  <a:cubicBezTo>
                    <a:pt x="1035" y="1908"/>
                    <a:pt x="1020" y="1923"/>
                    <a:pt x="1006" y="1937"/>
                  </a:cubicBezTo>
                  <a:cubicBezTo>
                    <a:pt x="1006" y="1937"/>
                    <a:pt x="991" y="1952"/>
                    <a:pt x="977" y="1952"/>
                  </a:cubicBezTo>
                  <a:cubicBezTo>
                    <a:pt x="948" y="1952"/>
                    <a:pt x="933" y="1952"/>
                    <a:pt x="933" y="1937"/>
                  </a:cubicBezTo>
                  <a:lnTo>
                    <a:pt x="948" y="1923"/>
                  </a:lnTo>
                  <a:lnTo>
                    <a:pt x="933" y="1908"/>
                  </a:lnTo>
                  <a:lnTo>
                    <a:pt x="933" y="1894"/>
                  </a:lnTo>
                  <a:lnTo>
                    <a:pt x="919" y="1908"/>
                  </a:lnTo>
                  <a:cubicBezTo>
                    <a:pt x="919" y="1879"/>
                    <a:pt x="933" y="1836"/>
                    <a:pt x="977" y="1836"/>
                  </a:cubicBezTo>
                  <a:cubicBezTo>
                    <a:pt x="977" y="1836"/>
                    <a:pt x="977" y="1821"/>
                    <a:pt x="991" y="1821"/>
                  </a:cubicBezTo>
                  <a:lnTo>
                    <a:pt x="991" y="1807"/>
                  </a:lnTo>
                  <a:close/>
                  <a:moveTo>
                    <a:pt x="1793" y="1952"/>
                  </a:moveTo>
                  <a:cubicBezTo>
                    <a:pt x="1787" y="1958"/>
                    <a:pt x="1788" y="1963"/>
                    <a:pt x="1791" y="1967"/>
                  </a:cubicBezTo>
                  <a:lnTo>
                    <a:pt x="1791" y="1967"/>
                  </a:lnTo>
                  <a:cubicBezTo>
                    <a:pt x="1791" y="1963"/>
                    <a:pt x="1792" y="1958"/>
                    <a:pt x="1793" y="1952"/>
                  </a:cubicBezTo>
                  <a:close/>
                  <a:moveTo>
                    <a:pt x="1618" y="1923"/>
                  </a:moveTo>
                  <a:cubicBezTo>
                    <a:pt x="1618" y="1937"/>
                    <a:pt x="1632" y="1966"/>
                    <a:pt x="1603" y="1966"/>
                  </a:cubicBezTo>
                  <a:cubicBezTo>
                    <a:pt x="1599" y="1971"/>
                    <a:pt x="1595" y="1973"/>
                    <a:pt x="1590" y="1973"/>
                  </a:cubicBezTo>
                  <a:cubicBezTo>
                    <a:pt x="1580" y="1973"/>
                    <a:pt x="1570" y="1962"/>
                    <a:pt x="1560" y="1952"/>
                  </a:cubicBezTo>
                  <a:cubicBezTo>
                    <a:pt x="1574" y="1937"/>
                    <a:pt x="1603" y="1937"/>
                    <a:pt x="1618" y="1923"/>
                  </a:cubicBezTo>
                  <a:close/>
                  <a:moveTo>
                    <a:pt x="1690" y="1966"/>
                  </a:moveTo>
                  <a:lnTo>
                    <a:pt x="1690" y="1996"/>
                  </a:lnTo>
                  <a:lnTo>
                    <a:pt x="1706" y="1982"/>
                  </a:lnTo>
                  <a:lnTo>
                    <a:pt x="1690" y="1966"/>
                  </a:lnTo>
                  <a:close/>
                  <a:moveTo>
                    <a:pt x="816" y="1966"/>
                  </a:moveTo>
                  <a:cubicBezTo>
                    <a:pt x="832" y="1966"/>
                    <a:pt x="846" y="1982"/>
                    <a:pt x="846" y="1996"/>
                  </a:cubicBezTo>
                  <a:lnTo>
                    <a:pt x="846" y="2011"/>
                  </a:lnTo>
                  <a:lnTo>
                    <a:pt x="816" y="2011"/>
                  </a:lnTo>
                  <a:lnTo>
                    <a:pt x="802" y="1996"/>
                  </a:lnTo>
                  <a:cubicBezTo>
                    <a:pt x="802" y="1982"/>
                    <a:pt x="816" y="1982"/>
                    <a:pt x="816" y="1966"/>
                  </a:cubicBezTo>
                  <a:close/>
                  <a:moveTo>
                    <a:pt x="1312" y="1982"/>
                  </a:moveTo>
                  <a:cubicBezTo>
                    <a:pt x="1327" y="1982"/>
                    <a:pt x="1327" y="1996"/>
                    <a:pt x="1327" y="1996"/>
                  </a:cubicBezTo>
                  <a:cubicBezTo>
                    <a:pt x="1327" y="2011"/>
                    <a:pt x="1327" y="2025"/>
                    <a:pt x="1312" y="2040"/>
                  </a:cubicBezTo>
                  <a:cubicBezTo>
                    <a:pt x="1292" y="2040"/>
                    <a:pt x="1267" y="2053"/>
                    <a:pt x="1247" y="2053"/>
                  </a:cubicBezTo>
                  <a:cubicBezTo>
                    <a:pt x="1237" y="2053"/>
                    <a:pt x="1229" y="2050"/>
                    <a:pt x="1224" y="2040"/>
                  </a:cubicBezTo>
                  <a:lnTo>
                    <a:pt x="1224" y="2011"/>
                  </a:lnTo>
                  <a:lnTo>
                    <a:pt x="1253" y="2011"/>
                  </a:lnTo>
                  <a:lnTo>
                    <a:pt x="1253" y="2040"/>
                  </a:lnTo>
                  <a:lnTo>
                    <a:pt x="1269" y="2025"/>
                  </a:lnTo>
                  <a:lnTo>
                    <a:pt x="1269" y="2011"/>
                  </a:lnTo>
                  <a:lnTo>
                    <a:pt x="1283" y="2025"/>
                  </a:lnTo>
                  <a:lnTo>
                    <a:pt x="1269" y="2025"/>
                  </a:lnTo>
                  <a:cubicBezTo>
                    <a:pt x="1273" y="2025"/>
                    <a:pt x="1278" y="2025"/>
                    <a:pt x="1283" y="2025"/>
                  </a:cubicBezTo>
                  <a:lnTo>
                    <a:pt x="1283" y="2025"/>
                  </a:lnTo>
                  <a:cubicBezTo>
                    <a:pt x="1286" y="2028"/>
                    <a:pt x="1288" y="2029"/>
                    <a:pt x="1290" y="2029"/>
                  </a:cubicBezTo>
                  <a:cubicBezTo>
                    <a:pt x="1291" y="2029"/>
                    <a:pt x="1292" y="2028"/>
                    <a:pt x="1293" y="2027"/>
                  </a:cubicBezTo>
                  <a:lnTo>
                    <a:pt x="1293" y="2027"/>
                  </a:lnTo>
                  <a:cubicBezTo>
                    <a:pt x="1299" y="2030"/>
                    <a:pt x="1306" y="2033"/>
                    <a:pt x="1312" y="2040"/>
                  </a:cubicBezTo>
                  <a:cubicBezTo>
                    <a:pt x="1303" y="2030"/>
                    <a:pt x="1300" y="2027"/>
                    <a:pt x="1294" y="2025"/>
                  </a:cubicBezTo>
                  <a:lnTo>
                    <a:pt x="1294" y="2025"/>
                  </a:lnTo>
                  <a:cubicBezTo>
                    <a:pt x="1298" y="2019"/>
                    <a:pt x="1298" y="2005"/>
                    <a:pt x="1298" y="1996"/>
                  </a:cubicBezTo>
                  <a:lnTo>
                    <a:pt x="1312" y="1982"/>
                  </a:lnTo>
                  <a:close/>
                  <a:moveTo>
                    <a:pt x="1370" y="2054"/>
                  </a:moveTo>
                  <a:lnTo>
                    <a:pt x="1370" y="2054"/>
                  </a:lnTo>
                  <a:cubicBezTo>
                    <a:pt x="1385" y="2069"/>
                    <a:pt x="1399" y="2069"/>
                    <a:pt x="1414" y="2083"/>
                  </a:cubicBezTo>
                  <a:lnTo>
                    <a:pt x="1414" y="2083"/>
                  </a:lnTo>
                  <a:cubicBezTo>
                    <a:pt x="1399" y="2069"/>
                    <a:pt x="1385" y="2069"/>
                    <a:pt x="1385" y="2069"/>
                  </a:cubicBezTo>
                  <a:cubicBezTo>
                    <a:pt x="1370" y="2069"/>
                    <a:pt x="1370" y="2054"/>
                    <a:pt x="1370" y="2054"/>
                  </a:cubicBezTo>
                  <a:close/>
                  <a:moveTo>
                    <a:pt x="773" y="2040"/>
                  </a:moveTo>
                  <a:cubicBezTo>
                    <a:pt x="787" y="2054"/>
                    <a:pt x="802" y="2069"/>
                    <a:pt x="802" y="2083"/>
                  </a:cubicBezTo>
                  <a:lnTo>
                    <a:pt x="773" y="2054"/>
                  </a:lnTo>
                  <a:lnTo>
                    <a:pt x="773" y="2040"/>
                  </a:lnTo>
                  <a:close/>
                  <a:moveTo>
                    <a:pt x="1443" y="2098"/>
                  </a:moveTo>
                  <a:lnTo>
                    <a:pt x="1465" y="2105"/>
                  </a:lnTo>
                  <a:lnTo>
                    <a:pt x="1465" y="2105"/>
                  </a:lnTo>
                  <a:cubicBezTo>
                    <a:pt x="1458" y="2102"/>
                    <a:pt x="1450" y="2098"/>
                    <a:pt x="1443" y="2098"/>
                  </a:cubicBezTo>
                  <a:close/>
                  <a:moveTo>
                    <a:pt x="802" y="2083"/>
                  </a:moveTo>
                  <a:lnTo>
                    <a:pt x="832" y="2112"/>
                  </a:lnTo>
                  <a:lnTo>
                    <a:pt x="832" y="2127"/>
                  </a:lnTo>
                  <a:cubicBezTo>
                    <a:pt x="816" y="2112"/>
                    <a:pt x="816" y="2098"/>
                    <a:pt x="802" y="2083"/>
                  </a:cubicBezTo>
                  <a:close/>
                  <a:moveTo>
                    <a:pt x="1253" y="2054"/>
                  </a:moveTo>
                  <a:cubicBezTo>
                    <a:pt x="1253" y="2112"/>
                    <a:pt x="1385" y="2098"/>
                    <a:pt x="1298" y="2156"/>
                  </a:cubicBezTo>
                  <a:cubicBezTo>
                    <a:pt x="1312" y="2127"/>
                    <a:pt x="1269" y="2127"/>
                    <a:pt x="1253" y="2112"/>
                  </a:cubicBezTo>
                  <a:cubicBezTo>
                    <a:pt x="1215" y="2112"/>
                    <a:pt x="1199" y="2158"/>
                    <a:pt x="1186" y="2179"/>
                  </a:cubicBezTo>
                  <a:lnTo>
                    <a:pt x="1186" y="2179"/>
                  </a:lnTo>
                  <a:cubicBezTo>
                    <a:pt x="1195" y="2163"/>
                    <a:pt x="1195" y="2139"/>
                    <a:pt x="1195" y="2127"/>
                  </a:cubicBezTo>
                  <a:cubicBezTo>
                    <a:pt x="1210" y="2098"/>
                    <a:pt x="1239" y="2069"/>
                    <a:pt x="1253" y="2054"/>
                  </a:cubicBezTo>
                  <a:close/>
                  <a:moveTo>
                    <a:pt x="1520" y="2186"/>
                  </a:moveTo>
                  <a:cubicBezTo>
                    <a:pt x="1516" y="2187"/>
                    <a:pt x="1516" y="2190"/>
                    <a:pt x="1516" y="2200"/>
                  </a:cubicBezTo>
                  <a:cubicBezTo>
                    <a:pt x="1520" y="2196"/>
                    <a:pt x="1520" y="2191"/>
                    <a:pt x="1520" y="2186"/>
                  </a:cubicBezTo>
                  <a:close/>
                  <a:moveTo>
                    <a:pt x="919" y="2244"/>
                  </a:moveTo>
                  <a:lnTo>
                    <a:pt x="948" y="2273"/>
                  </a:lnTo>
                  <a:lnTo>
                    <a:pt x="948" y="2287"/>
                  </a:lnTo>
                  <a:cubicBezTo>
                    <a:pt x="933" y="2273"/>
                    <a:pt x="919" y="2258"/>
                    <a:pt x="919" y="2244"/>
                  </a:cubicBezTo>
                  <a:close/>
                  <a:moveTo>
                    <a:pt x="1051" y="227"/>
                  </a:moveTo>
                  <a:cubicBezTo>
                    <a:pt x="1041" y="227"/>
                    <a:pt x="1031" y="238"/>
                    <a:pt x="1020" y="248"/>
                  </a:cubicBezTo>
                  <a:cubicBezTo>
                    <a:pt x="1006" y="263"/>
                    <a:pt x="1006" y="277"/>
                    <a:pt x="1020" y="306"/>
                  </a:cubicBezTo>
                  <a:cubicBezTo>
                    <a:pt x="1049" y="306"/>
                    <a:pt x="1049" y="335"/>
                    <a:pt x="1049" y="350"/>
                  </a:cubicBezTo>
                  <a:cubicBezTo>
                    <a:pt x="1035" y="364"/>
                    <a:pt x="1035" y="379"/>
                    <a:pt x="1035" y="393"/>
                  </a:cubicBezTo>
                  <a:lnTo>
                    <a:pt x="991" y="306"/>
                  </a:lnTo>
                  <a:cubicBezTo>
                    <a:pt x="991" y="321"/>
                    <a:pt x="991" y="321"/>
                    <a:pt x="977" y="335"/>
                  </a:cubicBezTo>
                  <a:cubicBezTo>
                    <a:pt x="968" y="317"/>
                    <a:pt x="957" y="311"/>
                    <a:pt x="946" y="311"/>
                  </a:cubicBezTo>
                  <a:cubicBezTo>
                    <a:pt x="930" y="311"/>
                    <a:pt x="912" y="321"/>
                    <a:pt x="894" y="321"/>
                  </a:cubicBezTo>
                  <a:cubicBezTo>
                    <a:pt x="885" y="321"/>
                    <a:pt x="876" y="319"/>
                    <a:pt x="867" y="312"/>
                  </a:cubicBezTo>
                  <a:lnTo>
                    <a:pt x="867" y="312"/>
                  </a:lnTo>
                  <a:cubicBezTo>
                    <a:pt x="873" y="316"/>
                    <a:pt x="881" y="321"/>
                    <a:pt x="890" y="321"/>
                  </a:cubicBezTo>
                  <a:lnTo>
                    <a:pt x="846" y="335"/>
                  </a:lnTo>
                  <a:cubicBezTo>
                    <a:pt x="890" y="335"/>
                    <a:pt x="890" y="393"/>
                    <a:pt x="875" y="422"/>
                  </a:cubicBezTo>
                  <a:cubicBezTo>
                    <a:pt x="875" y="422"/>
                    <a:pt x="862" y="435"/>
                    <a:pt x="849" y="435"/>
                  </a:cubicBezTo>
                  <a:cubicBezTo>
                    <a:pt x="843" y="435"/>
                    <a:pt x="836" y="432"/>
                    <a:pt x="832" y="422"/>
                  </a:cubicBezTo>
                  <a:lnTo>
                    <a:pt x="846" y="408"/>
                  </a:lnTo>
                  <a:cubicBezTo>
                    <a:pt x="842" y="407"/>
                    <a:pt x="839" y="407"/>
                    <a:pt x="836" y="407"/>
                  </a:cubicBezTo>
                  <a:cubicBezTo>
                    <a:pt x="809" y="407"/>
                    <a:pt x="825" y="468"/>
                    <a:pt x="796" y="468"/>
                  </a:cubicBezTo>
                  <a:cubicBezTo>
                    <a:pt x="793" y="468"/>
                    <a:pt x="791" y="468"/>
                    <a:pt x="787" y="467"/>
                  </a:cubicBezTo>
                  <a:cubicBezTo>
                    <a:pt x="773" y="451"/>
                    <a:pt x="773" y="437"/>
                    <a:pt x="773" y="437"/>
                  </a:cubicBezTo>
                  <a:cubicBezTo>
                    <a:pt x="773" y="467"/>
                    <a:pt x="773" y="481"/>
                    <a:pt x="758" y="496"/>
                  </a:cubicBezTo>
                  <a:lnTo>
                    <a:pt x="729" y="525"/>
                  </a:lnTo>
                  <a:cubicBezTo>
                    <a:pt x="729" y="525"/>
                    <a:pt x="744" y="510"/>
                    <a:pt x="758" y="510"/>
                  </a:cubicBezTo>
                  <a:cubicBezTo>
                    <a:pt x="758" y="510"/>
                    <a:pt x="744" y="525"/>
                    <a:pt x="744" y="539"/>
                  </a:cubicBezTo>
                  <a:lnTo>
                    <a:pt x="729" y="554"/>
                  </a:lnTo>
                  <a:lnTo>
                    <a:pt x="729" y="525"/>
                  </a:lnTo>
                  <a:lnTo>
                    <a:pt x="715" y="496"/>
                  </a:lnTo>
                  <a:lnTo>
                    <a:pt x="715" y="539"/>
                  </a:lnTo>
                  <a:cubicBezTo>
                    <a:pt x="715" y="539"/>
                    <a:pt x="715" y="539"/>
                    <a:pt x="715" y="539"/>
                  </a:cubicBezTo>
                  <a:lnTo>
                    <a:pt x="715" y="539"/>
                  </a:lnTo>
                  <a:lnTo>
                    <a:pt x="684" y="554"/>
                  </a:lnTo>
                  <a:lnTo>
                    <a:pt x="684" y="554"/>
                  </a:lnTo>
                  <a:cubicBezTo>
                    <a:pt x="695" y="551"/>
                    <a:pt x="707" y="547"/>
                    <a:pt x="715" y="539"/>
                  </a:cubicBezTo>
                  <a:lnTo>
                    <a:pt x="715" y="539"/>
                  </a:lnTo>
                  <a:cubicBezTo>
                    <a:pt x="700" y="597"/>
                    <a:pt x="628" y="626"/>
                    <a:pt x="569" y="626"/>
                  </a:cubicBezTo>
                  <a:cubicBezTo>
                    <a:pt x="583" y="626"/>
                    <a:pt x="598" y="626"/>
                    <a:pt x="598" y="641"/>
                  </a:cubicBezTo>
                  <a:cubicBezTo>
                    <a:pt x="593" y="656"/>
                    <a:pt x="583" y="663"/>
                    <a:pt x="571" y="663"/>
                  </a:cubicBezTo>
                  <a:cubicBezTo>
                    <a:pt x="548" y="663"/>
                    <a:pt x="520" y="640"/>
                    <a:pt x="511" y="612"/>
                  </a:cubicBezTo>
                  <a:lnTo>
                    <a:pt x="511" y="612"/>
                  </a:lnTo>
                  <a:cubicBezTo>
                    <a:pt x="525" y="685"/>
                    <a:pt x="379" y="655"/>
                    <a:pt x="379" y="758"/>
                  </a:cubicBezTo>
                  <a:lnTo>
                    <a:pt x="409" y="962"/>
                  </a:lnTo>
                  <a:cubicBezTo>
                    <a:pt x="395" y="976"/>
                    <a:pt x="379" y="976"/>
                    <a:pt x="379" y="991"/>
                  </a:cubicBezTo>
                  <a:lnTo>
                    <a:pt x="379" y="1092"/>
                  </a:lnTo>
                  <a:lnTo>
                    <a:pt x="379" y="1122"/>
                  </a:lnTo>
                  <a:cubicBezTo>
                    <a:pt x="379" y="1137"/>
                    <a:pt x="379" y="1137"/>
                    <a:pt x="395" y="1151"/>
                  </a:cubicBezTo>
                  <a:lnTo>
                    <a:pt x="395" y="1195"/>
                  </a:lnTo>
                  <a:cubicBezTo>
                    <a:pt x="379" y="1195"/>
                    <a:pt x="365" y="1209"/>
                    <a:pt x="365" y="1209"/>
                  </a:cubicBezTo>
                  <a:cubicBezTo>
                    <a:pt x="353" y="1198"/>
                    <a:pt x="361" y="1176"/>
                    <a:pt x="356" y="1176"/>
                  </a:cubicBezTo>
                  <a:cubicBezTo>
                    <a:pt x="355" y="1176"/>
                    <a:pt x="353" y="1177"/>
                    <a:pt x="350" y="1180"/>
                  </a:cubicBezTo>
                  <a:lnTo>
                    <a:pt x="307" y="1224"/>
                  </a:lnTo>
                  <a:lnTo>
                    <a:pt x="307" y="1195"/>
                  </a:lnTo>
                  <a:cubicBezTo>
                    <a:pt x="293" y="1181"/>
                    <a:pt x="292" y="1168"/>
                    <a:pt x="315" y="1166"/>
                  </a:cubicBezTo>
                  <a:lnTo>
                    <a:pt x="315" y="1166"/>
                  </a:lnTo>
                  <a:cubicBezTo>
                    <a:pt x="302" y="1139"/>
                    <a:pt x="288" y="1105"/>
                    <a:pt x="263" y="1092"/>
                  </a:cubicBezTo>
                  <a:lnTo>
                    <a:pt x="278" y="1092"/>
                  </a:lnTo>
                  <a:cubicBezTo>
                    <a:pt x="292" y="1092"/>
                    <a:pt x="292" y="1092"/>
                    <a:pt x="307" y="1078"/>
                  </a:cubicBezTo>
                  <a:cubicBezTo>
                    <a:pt x="307" y="1063"/>
                    <a:pt x="278" y="1049"/>
                    <a:pt x="307" y="1034"/>
                  </a:cubicBezTo>
                  <a:cubicBezTo>
                    <a:pt x="321" y="1049"/>
                    <a:pt x="321" y="1049"/>
                    <a:pt x="321" y="1063"/>
                  </a:cubicBezTo>
                  <a:cubicBezTo>
                    <a:pt x="321" y="1092"/>
                    <a:pt x="278" y="1092"/>
                    <a:pt x="336" y="1122"/>
                  </a:cubicBezTo>
                  <a:cubicBezTo>
                    <a:pt x="350" y="1108"/>
                    <a:pt x="365" y="1092"/>
                    <a:pt x="350" y="1078"/>
                  </a:cubicBezTo>
                  <a:cubicBezTo>
                    <a:pt x="365" y="1063"/>
                    <a:pt x="365" y="1034"/>
                    <a:pt x="365" y="1005"/>
                  </a:cubicBezTo>
                  <a:cubicBezTo>
                    <a:pt x="365" y="1005"/>
                    <a:pt x="365" y="991"/>
                    <a:pt x="379" y="991"/>
                  </a:cubicBezTo>
                  <a:cubicBezTo>
                    <a:pt x="379" y="991"/>
                    <a:pt x="365" y="962"/>
                    <a:pt x="365" y="933"/>
                  </a:cubicBezTo>
                  <a:lnTo>
                    <a:pt x="365" y="875"/>
                  </a:lnTo>
                  <a:lnTo>
                    <a:pt x="350" y="830"/>
                  </a:lnTo>
                  <a:lnTo>
                    <a:pt x="321" y="918"/>
                  </a:lnTo>
                  <a:cubicBezTo>
                    <a:pt x="321" y="888"/>
                    <a:pt x="292" y="918"/>
                    <a:pt x="292" y="875"/>
                  </a:cubicBezTo>
                  <a:cubicBezTo>
                    <a:pt x="292" y="888"/>
                    <a:pt x="278" y="904"/>
                    <a:pt x="292" y="918"/>
                  </a:cubicBezTo>
                  <a:lnTo>
                    <a:pt x="292" y="904"/>
                  </a:lnTo>
                  <a:cubicBezTo>
                    <a:pt x="307" y="962"/>
                    <a:pt x="321" y="991"/>
                    <a:pt x="321" y="1034"/>
                  </a:cubicBezTo>
                  <a:cubicBezTo>
                    <a:pt x="321" y="1023"/>
                    <a:pt x="312" y="1021"/>
                    <a:pt x="309" y="1013"/>
                  </a:cubicBezTo>
                  <a:lnTo>
                    <a:pt x="309" y="1013"/>
                  </a:lnTo>
                  <a:cubicBezTo>
                    <a:pt x="305" y="1013"/>
                    <a:pt x="298" y="1014"/>
                    <a:pt x="292" y="1020"/>
                  </a:cubicBezTo>
                  <a:cubicBezTo>
                    <a:pt x="278" y="991"/>
                    <a:pt x="321" y="991"/>
                    <a:pt x="292" y="962"/>
                  </a:cubicBezTo>
                  <a:lnTo>
                    <a:pt x="292" y="962"/>
                  </a:lnTo>
                  <a:cubicBezTo>
                    <a:pt x="292" y="976"/>
                    <a:pt x="292" y="976"/>
                    <a:pt x="278" y="991"/>
                  </a:cubicBezTo>
                  <a:cubicBezTo>
                    <a:pt x="278" y="962"/>
                    <a:pt x="278" y="933"/>
                    <a:pt x="263" y="918"/>
                  </a:cubicBezTo>
                  <a:lnTo>
                    <a:pt x="263" y="918"/>
                  </a:lnTo>
                  <a:cubicBezTo>
                    <a:pt x="275" y="941"/>
                    <a:pt x="275" y="948"/>
                    <a:pt x="269" y="948"/>
                  </a:cubicBezTo>
                  <a:cubicBezTo>
                    <a:pt x="259" y="948"/>
                    <a:pt x="237" y="933"/>
                    <a:pt x="220" y="933"/>
                  </a:cubicBezTo>
                  <a:cubicBezTo>
                    <a:pt x="220" y="920"/>
                    <a:pt x="230" y="886"/>
                    <a:pt x="214" y="886"/>
                  </a:cubicBezTo>
                  <a:cubicBezTo>
                    <a:pt x="212" y="886"/>
                    <a:pt x="209" y="887"/>
                    <a:pt x="205" y="888"/>
                  </a:cubicBezTo>
                  <a:cubicBezTo>
                    <a:pt x="218" y="902"/>
                    <a:pt x="183" y="964"/>
                    <a:pt x="221" y="964"/>
                  </a:cubicBezTo>
                  <a:cubicBezTo>
                    <a:pt x="224" y="964"/>
                    <a:pt x="229" y="963"/>
                    <a:pt x="234" y="962"/>
                  </a:cubicBezTo>
                  <a:lnTo>
                    <a:pt x="234" y="976"/>
                  </a:lnTo>
                  <a:cubicBezTo>
                    <a:pt x="220" y="976"/>
                    <a:pt x="205" y="991"/>
                    <a:pt x="191" y="991"/>
                  </a:cubicBezTo>
                  <a:lnTo>
                    <a:pt x="191" y="1005"/>
                  </a:lnTo>
                  <a:cubicBezTo>
                    <a:pt x="191" y="991"/>
                    <a:pt x="175" y="976"/>
                    <a:pt x="161" y="947"/>
                  </a:cubicBezTo>
                  <a:lnTo>
                    <a:pt x="161" y="947"/>
                  </a:lnTo>
                  <a:cubicBezTo>
                    <a:pt x="161" y="976"/>
                    <a:pt x="175" y="1005"/>
                    <a:pt x="175" y="1034"/>
                  </a:cubicBezTo>
                  <a:cubicBezTo>
                    <a:pt x="117" y="1034"/>
                    <a:pt x="74" y="991"/>
                    <a:pt x="30" y="991"/>
                  </a:cubicBezTo>
                  <a:cubicBezTo>
                    <a:pt x="45" y="1005"/>
                    <a:pt x="59" y="1020"/>
                    <a:pt x="59" y="1034"/>
                  </a:cubicBezTo>
                  <a:cubicBezTo>
                    <a:pt x="81" y="1034"/>
                    <a:pt x="99" y="1031"/>
                    <a:pt x="116" y="1031"/>
                  </a:cubicBezTo>
                  <a:cubicBezTo>
                    <a:pt x="135" y="1031"/>
                    <a:pt x="153" y="1034"/>
                    <a:pt x="175" y="1049"/>
                  </a:cubicBezTo>
                  <a:cubicBezTo>
                    <a:pt x="146" y="1063"/>
                    <a:pt x="132" y="1078"/>
                    <a:pt x="103" y="1108"/>
                  </a:cubicBezTo>
                  <a:cubicBezTo>
                    <a:pt x="88" y="1122"/>
                    <a:pt x="59" y="1137"/>
                    <a:pt x="45" y="1166"/>
                  </a:cubicBezTo>
                  <a:cubicBezTo>
                    <a:pt x="45" y="1151"/>
                    <a:pt x="45" y="1137"/>
                    <a:pt x="30" y="1137"/>
                  </a:cubicBezTo>
                  <a:cubicBezTo>
                    <a:pt x="16" y="1151"/>
                    <a:pt x="1" y="1151"/>
                    <a:pt x="1" y="1166"/>
                  </a:cubicBezTo>
                  <a:lnTo>
                    <a:pt x="191" y="1442"/>
                  </a:lnTo>
                  <a:lnTo>
                    <a:pt x="321" y="1632"/>
                  </a:lnTo>
                  <a:lnTo>
                    <a:pt x="321" y="1675"/>
                  </a:lnTo>
                  <a:cubicBezTo>
                    <a:pt x="336" y="1661"/>
                    <a:pt x="336" y="1661"/>
                    <a:pt x="350" y="1661"/>
                  </a:cubicBezTo>
                  <a:lnTo>
                    <a:pt x="379" y="1704"/>
                  </a:lnTo>
                  <a:cubicBezTo>
                    <a:pt x="365" y="1704"/>
                    <a:pt x="350" y="1719"/>
                    <a:pt x="336" y="1749"/>
                  </a:cubicBezTo>
                  <a:cubicBezTo>
                    <a:pt x="336" y="1749"/>
                    <a:pt x="336" y="1763"/>
                    <a:pt x="350" y="1792"/>
                  </a:cubicBezTo>
                  <a:cubicBezTo>
                    <a:pt x="350" y="1807"/>
                    <a:pt x="365" y="1821"/>
                    <a:pt x="365" y="1821"/>
                  </a:cubicBezTo>
                  <a:cubicBezTo>
                    <a:pt x="365" y="1836"/>
                    <a:pt x="350" y="1865"/>
                    <a:pt x="350" y="1894"/>
                  </a:cubicBezTo>
                  <a:lnTo>
                    <a:pt x="875" y="2403"/>
                  </a:lnTo>
                  <a:cubicBezTo>
                    <a:pt x="922" y="2380"/>
                    <a:pt x="960" y="2356"/>
                    <a:pt x="996" y="2356"/>
                  </a:cubicBezTo>
                  <a:cubicBezTo>
                    <a:pt x="1004" y="2356"/>
                    <a:pt x="1012" y="2357"/>
                    <a:pt x="1020" y="2360"/>
                  </a:cubicBezTo>
                  <a:lnTo>
                    <a:pt x="1006" y="2374"/>
                  </a:lnTo>
                  <a:cubicBezTo>
                    <a:pt x="1013" y="2376"/>
                    <a:pt x="1020" y="2376"/>
                    <a:pt x="1025" y="2376"/>
                  </a:cubicBezTo>
                  <a:cubicBezTo>
                    <a:pt x="1089" y="2376"/>
                    <a:pt x="1060" y="2302"/>
                    <a:pt x="1006" y="2302"/>
                  </a:cubicBezTo>
                  <a:lnTo>
                    <a:pt x="1065" y="2258"/>
                  </a:lnTo>
                  <a:lnTo>
                    <a:pt x="1065" y="2273"/>
                  </a:lnTo>
                  <a:cubicBezTo>
                    <a:pt x="1079" y="2273"/>
                    <a:pt x="1079" y="2273"/>
                    <a:pt x="1079" y="2258"/>
                  </a:cubicBezTo>
                  <a:cubicBezTo>
                    <a:pt x="1094" y="2258"/>
                    <a:pt x="1094" y="2258"/>
                    <a:pt x="1108" y="2244"/>
                  </a:cubicBezTo>
                  <a:lnTo>
                    <a:pt x="1094" y="2244"/>
                  </a:lnTo>
                  <a:cubicBezTo>
                    <a:pt x="1123" y="2215"/>
                    <a:pt x="1137" y="2200"/>
                    <a:pt x="1152" y="2170"/>
                  </a:cubicBezTo>
                  <a:cubicBezTo>
                    <a:pt x="1166" y="2170"/>
                    <a:pt x="1166" y="2186"/>
                    <a:pt x="1152" y="2200"/>
                  </a:cubicBezTo>
                  <a:cubicBezTo>
                    <a:pt x="1166" y="2200"/>
                    <a:pt x="1166" y="2186"/>
                    <a:pt x="1181" y="2186"/>
                  </a:cubicBezTo>
                  <a:cubicBezTo>
                    <a:pt x="1210" y="2215"/>
                    <a:pt x="1224" y="2287"/>
                    <a:pt x="1224" y="2331"/>
                  </a:cubicBezTo>
                  <a:cubicBezTo>
                    <a:pt x="1239" y="2302"/>
                    <a:pt x="1253" y="2273"/>
                    <a:pt x="1283" y="2258"/>
                  </a:cubicBezTo>
                  <a:cubicBezTo>
                    <a:pt x="1312" y="2244"/>
                    <a:pt x="1341" y="2215"/>
                    <a:pt x="1370" y="2200"/>
                  </a:cubicBezTo>
                  <a:cubicBezTo>
                    <a:pt x="1414" y="2170"/>
                    <a:pt x="1443" y="2141"/>
                    <a:pt x="1443" y="2098"/>
                  </a:cubicBezTo>
                  <a:lnTo>
                    <a:pt x="1443" y="2083"/>
                  </a:lnTo>
                  <a:cubicBezTo>
                    <a:pt x="1451" y="2091"/>
                    <a:pt x="1466" y="2103"/>
                    <a:pt x="1479" y="2110"/>
                  </a:cubicBezTo>
                  <a:lnTo>
                    <a:pt x="1479" y="2110"/>
                  </a:lnTo>
                  <a:lnTo>
                    <a:pt x="1465" y="2105"/>
                  </a:lnTo>
                  <a:lnTo>
                    <a:pt x="1465" y="2105"/>
                  </a:lnTo>
                  <a:cubicBezTo>
                    <a:pt x="1471" y="2108"/>
                    <a:pt x="1477" y="2111"/>
                    <a:pt x="1483" y="2112"/>
                  </a:cubicBezTo>
                  <a:lnTo>
                    <a:pt x="1483" y="2112"/>
                  </a:lnTo>
                  <a:cubicBezTo>
                    <a:pt x="1489" y="2115"/>
                    <a:pt x="1494" y="2116"/>
                    <a:pt x="1497" y="2116"/>
                  </a:cubicBezTo>
                  <a:cubicBezTo>
                    <a:pt x="1500" y="2116"/>
                    <a:pt x="1502" y="2115"/>
                    <a:pt x="1502" y="2112"/>
                  </a:cubicBezTo>
                  <a:lnTo>
                    <a:pt x="1457" y="2083"/>
                  </a:lnTo>
                  <a:lnTo>
                    <a:pt x="1472" y="2083"/>
                  </a:lnTo>
                  <a:lnTo>
                    <a:pt x="1443" y="2054"/>
                  </a:lnTo>
                  <a:cubicBezTo>
                    <a:pt x="1443" y="2040"/>
                    <a:pt x="1457" y="2040"/>
                    <a:pt x="1472" y="2025"/>
                  </a:cubicBezTo>
                  <a:cubicBezTo>
                    <a:pt x="1472" y="2040"/>
                    <a:pt x="1472" y="2054"/>
                    <a:pt x="1486" y="2054"/>
                  </a:cubicBezTo>
                  <a:lnTo>
                    <a:pt x="1486" y="2025"/>
                  </a:lnTo>
                  <a:cubicBezTo>
                    <a:pt x="1486" y="2011"/>
                    <a:pt x="1486" y="2011"/>
                    <a:pt x="1502" y="2011"/>
                  </a:cubicBezTo>
                  <a:cubicBezTo>
                    <a:pt x="1502" y="2025"/>
                    <a:pt x="1516" y="2040"/>
                    <a:pt x="1545" y="2054"/>
                  </a:cubicBezTo>
                  <a:cubicBezTo>
                    <a:pt x="1545" y="2025"/>
                    <a:pt x="1545" y="2025"/>
                    <a:pt x="1560" y="2011"/>
                  </a:cubicBezTo>
                  <a:lnTo>
                    <a:pt x="1574" y="2025"/>
                  </a:lnTo>
                  <a:lnTo>
                    <a:pt x="1589" y="2025"/>
                  </a:lnTo>
                  <a:cubicBezTo>
                    <a:pt x="1574" y="2054"/>
                    <a:pt x="1574" y="2054"/>
                    <a:pt x="1589" y="2098"/>
                  </a:cubicBezTo>
                  <a:cubicBezTo>
                    <a:pt x="1560" y="2127"/>
                    <a:pt x="1531" y="2141"/>
                    <a:pt x="1502" y="2141"/>
                  </a:cubicBezTo>
                  <a:cubicBezTo>
                    <a:pt x="1502" y="2152"/>
                    <a:pt x="1518" y="2171"/>
                    <a:pt x="1520" y="2186"/>
                  </a:cubicBezTo>
                  <a:lnTo>
                    <a:pt x="1520" y="2186"/>
                  </a:lnTo>
                  <a:cubicBezTo>
                    <a:pt x="1522" y="2186"/>
                    <a:pt x="1525" y="2186"/>
                    <a:pt x="1531" y="2186"/>
                  </a:cubicBezTo>
                  <a:lnTo>
                    <a:pt x="1589" y="2244"/>
                  </a:lnTo>
                  <a:cubicBezTo>
                    <a:pt x="1589" y="2215"/>
                    <a:pt x="1603" y="2215"/>
                    <a:pt x="1603" y="2200"/>
                  </a:cubicBezTo>
                  <a:lnTo>
                    <a:pt x="1647" y="2316"/>
                  </a:lnTo>
                  <a:cubicBezTo>
                    <a:pt x="1659" y="2321"/>
                    <a:pt x="1670" y="2323"/>
                    <a:pt x="1678" y="2323"/>
                  </a:cubicBezTo>
                  <a:cubicBezTo>
                    <a:pt x="1721" y="2323"/>
                    <a:pt x="1727" y="2273"/>
                    <a:pt x="1764" y="2273"/>
                  </a:cubicBezTo>
                  <a:cubicBezTo>
                    <a:pt x="1705" y="2261"/>
                    <a:pt x="1741" y="2240"/>
                    <a:pt x="1712" y="2240"/>
                  </a:cubicBezTo>
                  <a:cubicBezTo>
                    <a:pt x="1705" y="2240"/>
                    <a:pt x="1694" y="2241"/>
                    <a:pt x="1676" y="2244"/>
                  </a:cubicBezTo>
                  <a:lnTo>
                    <a:pt x="1632" y="2170"/>
                  </a:lnTo>
                  <a:lnTo>
                    <a:pt x="1690" y="2141"/>
                  </a:lnTo>
                  <a:cubicBezTo>
                    <a:pt x="1665" y="2116"/>
                    <a:pt x="1673" y="2080"/>
                    <a:pt x="1647" y="2080"/>
                  </a:cubicBezTo>
                  <a:cubicBezTo>
                    <a:pt x="1643" y="2080"/>
                    <a:pt x="1638" y="2081"/>
                    <a:pt x="1632" y="2083"/>
                  </a:cubicBezTo>
                  <a:lnTo>
                    <a:pt x="1632" y="2098"/>
                  </a:lnTo>
                  <a:cubicBezTo>
                    <a:pt x="1589" y="2069"/>
                    <a:pt x="1632" y="2040"/>
                    <a:pt x="1618" y="2011"/>
                  </a:cubicBezTo>
                  <a:cubicBezTo>
                    <a:pt x="1618" y="2011"/>
                    <a:pt x="1632" y="2011"/>
                    <a:pt x="1632" y="1996"/>
                  </a:cubicBezTo>
                  <a:cubicBezTo>
                    <a:pt x="1647" y="1996"/>
                    <a:pt x="1647" y="1966"/>
                    <a:pt x="1661" y="1952"/>
                  </a:cubicBezTo>
                  <a:lnTo>
                    <a:pt x="1661" y="1966"/>
                  </a:lnTo>
                  <a:lnTo>
                    <a:pt x="1706" y="1966"/>
                  </a:lnTo>
                  <a:cubicBezTo>
                    <a:pt x="1720" y="1952"/>
                    <a:pt x="1720" y="1937"/>
                    <a:pt x="1720" y="1923"/>
                  </a:cubicBezTo>
                  <a:cubicBezTo>
                    <a:pt x="1720" y="1908"/>
                    <a:pt x="1735" y="1894"/>
                    <a:pt x="1735" y="1894"/>
                  </a:cubicBezTo>
                  <a:lnTo>
                    <a:pt x="1807" y="1908"/>
                  </a:lnTo>
                  <a:cubicBezTo>
                    <a:pt x="1822" y="1923"/>
                    <a:pt x="1822" y="1952"/>
                    <a:pt x="1807" y="1966"/>
                  </a:cubicBezTo>
                  <a:cubicBezTo>
                    <a:pt x="1807" y="1971"/>
                    <a:pt x="1804" y="1973"/>
                    <a:pt x="1801" y="1973"/>
                  </a:cubicBezTo>
                  <a:cubicBezTo>
                    <a:pt x="1798" y="1973"/>
                    <a:pt x="1793" y="1970"/>
                    <a:pt x="1791" y="1967"/>
                  </a:cubicBezTo>
                  <a:lnTo>
                    <a:pt x="1791" y="1967"/>
                  </a:lnTo>
                  <a:cubicBezTo>
                    <a:pt x="1789" y="1984"/>
                    <a:pt x="1795" y="1987"/>
                    <a:pt x="1802" y="1987"/>
                  </a:cubicBezTo>
                  <a:cubicBezTo>
                    <a:pt x="1808" y="1987"/>
                    <a:pt x="1814" y="1986"/>
                    <a:pt x="1820" y="1986"/>
                  </a:cubicBezTo>
                  <a:cubicBezTo>
                    <a:pt x="1829" y="1986"/>
                    <a:pt x="1836" y="1990"/>
                    <a:pt x="1836" y="2011"/>
                  </a:cubicBezTo>
                  <a:cubicBezTo>
                    <a:pt x="1822" y="2011"/>
                    <a:pt x="1822" y="2025"/>
                    <a:pt x="1807" y="2040"/>
                  </a:cubicBezTo>
                  <a:cubicBezTo>
                    <a:pt x="1865" y="2025"/>
                    <a:pt x="1865" y="1966"/>
                    <a:pt x="1894" y="1966"/>
                  </a:cubicBezTo>
                  <a:cubicBezTo>
                    <a:pt x="1894" y="1966"/>
                    <a:pt x="1894" y="1982"/>
                    <a:pt x="1910" y="1982"/>
                  </a:cubicBezTo>
                  <a:lnTo>
                    <a:pt x="1910" y="1966"/>
                  </a:lnTo>
                  <a:cubicBezTo>
                    <a:pt x="1910" y="1966"/>
                    <a:pt x="1923" y="1966"/>
                    <a:pt x="1923" y="1982"/>
                  </a:cubicBezTo>
                  <a:cubicBezTo>
                    <a:pt x="1923" y="1923"/>
                    <a:pt x="1939" y="1865"/>
                    <a:pt x="1982" y="1850"/>
                  </a:cubicBezTo>
                  <a:lnTo>
                    <a:pt x="1982" y="1850"/>
                  </a:lnTo>
                  <a:cubicBezTo>
                    <a:pt x="1982" y="1865"/>
                    <a:pt x="1968" y="1865"/>
                    <a:pt x="1968" y="1879"/>
                  </a:cubicBezTo>
                  <a:cubicBezTo>
                    <a:pt x="1982" y="1865"/>
                    <a:pt x="2011" y="1865"/>
                    <a:pt x="2040" y="1850"/>
                  </a:cubicBezTo>
                  <a:cubicBezTo>
                    <a:pt x="2055" y="1850"/>
                    <a:pt x="2055" y="1850"/>
                    <a:pt x="2069" y="1879"/>
                  </a:cubicBezTo>
                  <a:cubicBezTo>
                    <a:pt x="2055" y="1850"/>
                    <a:pt x="2098" y="1850"/>
                    <a:pt x="2098" y="1836"/>
                  </a:cubicBezTo>
                  <a:cubicBezTo>
                    <a:pt x="2113" y="1828"/>
                    <a:pt x="2127" y="1825"/>
                    <a:pt x="2142" y="1825"/>
                  </a:cubicBezTo>
                  <a:cubicBezTo>
                    <a:pt x="2157" y="1825"/>
                    <a:pt x="2171" y="1828"/>
                    <a:pt x="2186" y="1836"/>
                  </a:cubicBezTo>
                  <a:cubicBezTo>
                    <a:pt x="2215" y="1821"/>
                    <a:pt x="2186" y="1807"/>
                    <a:pt x="2230" y="1778"/>
                  </a:cubicBezTo>
                  <a:cubicBezTo>
                    <a:pt x="2215" y="1749"/>
                    <a:pt x="2201" y="1733"/>
                    <a:pt x="2186" y="1719"/>
                  </a:cubicBezTo>
                  <a:lnTo>
                    <a:pt x="2186" y="1704"/>
                  </a:lnTo>
                  <a:cubicBezTo>
                    <a:pt x="2186" y="1704"/>
                    <a:pt x="2186" y="1690"/>
                    <a:pt x="2172" y="1690"/>
                  </a:cubicBezTo>
                  <a:lnTo>
                    <a:pt x="2172" y="1661"/>
                  </a:lnTo>
                  <a:lnTo>
                    <a:pt x="2157" y="1675"/>
                  </a:lnTo>
                  <a:cubicBezTo>
                    <a:pt x="2143" y="1661"/>
                    <a:pt x="2143" y="1661"/>
                    <a:pt x="2143" y="1646"/>
                  </a:cubicBezTo>
                  <a:lnTo>
                    <a:pt x="2143" y="1675"/>
                  </a:lnTo>
                  <a:lnTo>
                    <a:pt x="2127" y="1675"/>
                  </a:lnTo>
                  <a:lnTo>
                    <a:pt x="2127" y="1719"/>
                  </a:lnTo>
                  <a:lnTo>
                    <a:pt x="2143" y="1704"/>
                  </a:lnTo>
                  <a:cubicBezTo>
                    <a:pt x="2143" y="1733"/>
                    <a:pt x="2143" y="1778"/>
                    <a:pt x="2157" y="1778"/>
                  </a:cubicBezTo>
                  <a:cubicBezTo>
                    <a:pt x="2157" y="1763"/>
                    <a:pt x="2157" y="1733"/>
                    <a:pt x="2172" y="1719"/>
                  </a:cubicBezTo>
                  <a:cubicBezTo>
                    <a:pt x="2186" y="1733"/>
                    <a:pt x="2186" y="1749"/>
                    <a:pt x="2201" y="1763"/>
                  </a:cubicBezTo>
                  <a:cubicBezTo>
                    <a:pt x="2172" y="1807"/>
                    <a:pt x="2113" y="1807"/>
                    <a:pt x="2069" y="1807"/>
                  </a:cubicBezTo>
                  <a:cubicBezTo>
                    <a:pt x="2069" y="1792"/>
                    <a:pt x="2069" y="1778"/>
                    <a:pt x="2084" y="1763"/>
                  </a:cubicBezTo>
                  <a:lnTo>
                    <a:pt x="2084" y="1778"/>
                  </a:lnTo>
                  <a:cubicBezTo>
                    <a:pt x="2098" y="1749"/>
                    <a:pt x="2055" y="1690"/>
                    <a:pt x="2055" y="1661"/>
                  </a:cubicBezTo>
                  <a:lnTo>
                    <a:pt x="2069" y="1661"/>
                  </a:lnTo>
                  <a:lnTo>
                    <a:pt x="2069" y="1675"/>
                  </a:lnTo>
                  <a:cubicBezTo>
                    <a:pt x="2069" y="1632"/>
                    <a:pt x="2098" y="1632"/>
                    <a:pt x="2098" y="1617"/>
                  </a:cubicBezTo>
                  <a:lnTo>
                    <a:pt x="2098" y="1603"/>
                  </a:lnTo>
                  <a:lnTo>
                    <a:pt x="2113" y="1603"/>
                  </a:lnTo>
                  <a:cubicBezTo>
                    <a:pt x="2127" y="1574"/>
                    <a:pt x="2113" y="1574"/>
                    <a:pt x="2113" y="1574"/>
                  </a:cubicBezTo>
                  <a:cubicBezTo>
                    <a:pt x="2113" y="1559"/>
                    <a:pt x="2127" y="1545"/>
                    <a:pt x="2143" y="1529"/>
                  </a:cubicBezTo>
                  <a:cubicBezTo>
                    <a:pt x="2157" y="1545"/>
                    <a:pt x="2172" y="1559"/>
                    <a:pt x="2186" y="1559"/>
                  </a:cubicBezTo>
                  <a:cubicBezTo>
                    <a:pt x="2186" y="1675"/>
                    <a:pt x="2259" y="1603"/>
                    <a:pt x="2244" y="1733"/>
                  </a:cubicBezTo>
                  <a:cubicBezTo>
                    <a:pt x="2264" y="1748"/>
                    <a:pt x="2280" y="1755"/>
                    <a:pt x="2294" y="1755"/>
                  </a:cubicBezTo>
                  <a:cubicBezTo>
                    <a:pt x="2322" y="1755"/>
                    <a:pt x="2341" y="1729"/>
                    <a:pt x="2361" y="1690"/>
                  </a:cubicBezTo>
                  <a:lnTo>
                    <a:pt x="2361" y="1690"/>
                  </a:lnTo>
                  <a:cubicBezTo>
                    <a:pt x="2358" y="1691"/>
                    <a:pt x="2355" y="1692"/>
                    <a:pt x="2352" y="1692"/>
                  </a:cubicBezTo>
                  <a:cubicBezTo>
                    <a:pt x="2316" y="1692"/>
                    <a:pt x="2289" y="1616"/>
                    <a:pt x="2241" y="1616"/>
                  </a:cubicBezTo>
                  <a:cubicBezTo>
                    <a:pt x="2237" y="1616"/>
                    <a:pt x="2234" y="1616"/>
                    <a:pt x="2230" y="1617"/>
                  </a:cubicBezTo>
                  <a:cubicBezTo>
                    <a:pt x="2244" y="1559"/>
                    <a:pt x="2186" y="1500"/>
                    <a:pt x="2186" y="1471"/>
                  </a:cubicBezTo>
                  <a:lnTo>
                    <a:pt x="2186" y="1457"/>
                  </a:lnTo>
                  <a:lnTo>
                    <a:pt x="2201" y="1442"/>
                  </a:lnTo>
                  <a:lnTo>
                    <a:pt x="2317" y="1545"/>
                  </a:lnTo>
                  <a:cubicBezTo>
                    <a:pt x="2302" y="1574"/>
                    <a:pt x="2288" y="1588"/>
                    <a:pt x="2273" y="1603"/>
                  </a:cubicBezTo>
                  <a:cubicBezTo>
                    <a:pt x="2282" y="1611"/>
                    <a:pt x="2290" y="1615"/>
                    <a:pt x="2299" y="1615"/>
                  </a:cubicBezTo>
                  <a:cubicBezTo>
                    <a:pt x="2319" y="1615"/>
                    <a:pt x="2340" y="1594"/>
                    <a:pt x="2361" y="1574"/>
                  </a:cubicBezTo>
                  <a:lnTo>
                    <a:pt x="2215" y="1428"/>
                  </a:lnTo>
                  <a:cubicBezTo>
                    <a:pt x="2230" y="1399"/>
                    <a:pt x="2259" y="1370"/>
                    <a:pt x="2273" y="1355"/>
                  </a:cubicBezTo>
                  <a:lnTo>
                    <a:pt x="2186" y="1267"/>
                  </a:lnTo>
                  <a:lnTo>
                    <a:pt x="2172" y="1238"/>
                  </a:lnTo>
                  <a:lnTo>
                    <a:pt x="2201" y="1195"/>
                  </a:lnTo>
                  <a:cubicBezTo>
                    <a:pt x="2172" y="1180"/>
                    <a:pt x="2157" y="1180"/>
                    <a:pt x="2143" y="1151"/>
                  </a:cubicBezTo>
                  <a:cubicBezTo>
                    <a:pt x="2163" y="1139"/>
                    <a:pt x="2175" y="1134"/>
                    <a:pt x="2184" y="1134"/>
                  </a:cubicBezTo>
                  <a:cubicBezTo>
                    <a:pt x="2204" y="1134"/>
                    <a:pt x="2209" y="1153"/>
                    <a:pt x="2246" y="1153"/>
                  </a:cubicBezTo>
                  <a:cubicBezTo>
                    <a:pt x="2254" y="1153"/>
                    <a:pt x="2263" y="1153"/>
                    <a:pt x="2273" y="1151"/>
                  </a:cubicBezTo>
                  <a:lnTo>
                    <a:pt x="2331" y="1078"/>
                  </a:lnTo>
                  <a:lnTo>
                    <a:pt x="2331" y="1092"/>
                  </a:lnTo>
                  <a:cubicBezTo>
                    <a:pt x="2347" y="1092"/>
                    <a:pt x="2347" y="1078"/>
                    <a:pt x="2347" y="1078"/>
                  </a:cubicBezTo>
                  <a:lnTo>
                    <a:pt x="2376" y="1049"/>
                  </a:lnTo>
                  <a:lnTo>
                    <a:pt x="1903" y="542"/>
                  </a:lnTo>
                  <a:lnTo>
                    <a:pt x="1903" y="542"/>
                  </a:lnTo>
                  <a:lnTo>
                    <a:pt x="1916" y="556"/>
                  </a:lnTo>
                  <a:lnTo>
                    <a:pt x="1916" y="556"/>
                  </a:lnTo>
                  <a:lnTo>
                    <a:pt x="1887" y="525"/>
                  </a:lnTo>
                  <a:lnTo>
                    <a:pt x="1931" y="573"/>
                  </a:lnTo>
                  <a:lnTo>
                    <a:pt x="1931" y="573"/>
                  </a:lnTo>
                  <a:lnTo>
                    <a:pt x="2257" y="935"/>
                  </a:lnTo>
                  <a:lnTo>
                    <a:pt x="2257" y="935"/>
                  </a:lnTo>
                  <a:cubicBezTo>
                    <a:pt x="2184" y="992"/>
                    <a:pt x="2127" y="1050"/>
                    <a:pt x="2084" y="1137"/>
                  </a:cubicBezTo>
                  <a:lnTo>
                    <a:pt x="1997" y="1034"/>
                  </a:lnTo>
                  <a:cubicBezTo>
                    <a:pt x="2026" y="1005"/>
                    <a:pt x="2040" y="962"/>
                    <a:pt x="2040" y="918"/>
                  </a:cubicBezTo>
                  <a:lnTo>
                    <a:pt x="2040" y="918"/>
                  </a:lnTo>
                  <a:cubicBezTo>
                    <a:pt x="2034" y="929"/>
                    <a:pt x="2031" y="933"/>
                    <a:pt x="2027" y="933"/>
                  </a:cubicBezTo>
                  <a:cubicBezTo>
                    <a:pt x="2017" y="933"/>
                    <a:pt x="2015" y="888"/>
                    <a:pt x="1994" y="888"/>
                  </a:cubicBezTo>
                  <a:cubicBezTo>
                    <a:pt x="1987" y="888"/>
                    <a:pt x="1979" y="893"/>
                    <a:pt x="1968" y="904"/>
                  </a:cubicBezTo>
                  <a:cubicBezTo>
                    <a:pt x="1968" y="875"/>
                    <a:pt x="1997" y="830"/>
                    <a:pt x="2026" y="801"/>
                  </a:cubicBezTo>
                  <a:lnTo>
                    <a:pt x="2026" y="801"/>
                  </a:lnTo>
                  <a:cubicBezTo>
                    <a:pt x="2011" y="845"/>
                    <a:pt x="2127" y="830"/>
                    <a:pt x="2040" y="875"/>
                  </a:cubicBezTo>
                  <a:cubicBezTo>
                    <a:pt x="2051" y="883"/>
                    <a:pt x="2059" y="886"/>
                    <a:pt x="2065" y="886"/>
                  </a:cubicBezTo>
                  <a:cubicBezTo>
                    <a:pt x="2089" y="886"/>
                    <a:pt x="2075" y="827"/>
                    <a:pt x="2098" y="816"/>
                  </a:cubicBezTo>
                  <a:cubicBezTo>
                    <a:pt x="2113" y="845"/>
                    <a:pt x="2098" y="904"/>
                    <a:pt x="2113" y="904"/>
                  </a:cubicBezTo>
                  <a:cubicBezTo>
                    <a:pt x="2098" y="875"/>
                    <a:pt x="2127" y="845"/>
                    <a:pt x="2157" y="830"/>
                  </a:cubicBezTo>
                  <a:lnTo>
                    <a:pt x="1603" y="234"/>
                  </a:lnTo>
                  <a:cubicBezTo>
                    <a:pt x="1560" y="248"/>
                    <a:pt x="1516" y="234"/>
                    <a:pt x="1531" y="277"/>
                  </a:cubicBezTo>
                  <a:cubicBezTo>
                    <a:pt x="1531" y="335"/>
                    <a:pt x="1516" y="408"/>
                    <a:pt x="1502" y="467"/>
                  </a:cubicBezTo>
                  <a:lnTo>
                    <a:pt x="1472" y="467"/>
                  </a:lnTo>
                  <a:lnTo>
                    <a:pt x="1283" y="248"/>
                  </a:lnTo>
                  <a:cubicBezTo>
                    <a:pt x="1269" y="248"/>
                    <a:pt x="1269" y="248"/>
                    <a:pt x="1253" y="263"/>
                  </a:cubicBezTo>
                  <a:lnTo>
                    <a:pt x="1253" y="234"/>
                  </a:lnTo>
                  <a:lnTo>
                    <a:pt x="1224" y="234"/>
                  </a:lnTo>
                  <a:cubicBezTo>
                    <a:pt x="1224" y="248"/>
                    <a:pt x="1239" y="263"/>
                    <a:pt x="1239" y="263"/>
                  </a:cubicBezTo>
                  <a:cubicBezTo>
                    <a:pt x="1224" y="277"/>
                    <a:pt x="1195" y="306"/>
                    <a:pt x="1166" y="321"/>
                  </a:cubicBezTo>
                  <a:lnTo>
                    <a:pt x="1166" y="292"/>
                  </a:lnTo>
                  <a:cubicBezTo>
                    <a:pt x="1152" y="292"/>
                    <a:pt x="1137" y="292"/>
                    <a:pt x="1123" y="306"/>
                  </a:cubicBezTo>
                  <a:cubicBezTo>
                    <a:pt x="1108" y="277"/>
                    <a:pt x="1079" y="248"/>
                    <a:pt x="1065" y="234"/>
                  </a:cubicBezTo>
                  <a:cubicBezTo>
                    <a:pt x="1060" y="229"/>
                    <a:pt x="1056" y="227"/>
                    <a:pt x="1051" y="227"/>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a:off x="1796525" y="1583650"/>
              <a:ext cx="750" cy="400"/>
            </a:xfrm>
            <a:custGeom>
              <a:avLst/>
              <a:gdLst/>
              <a:ahLst/>
              <a:cxnLst/>
              <a:rect l="l" t="t" r="r" b="b"/>
              <a:pathLst>
                <a:path w="30" h="16" extrusionOk="0">
                  <a:moveTo>
                    <a:pt x="1" y="0"/>
                  </a:moveTo>
                  <a:lnTo>
                    <a:pt x="16" y="15"/>
                  </a:lnTo>
                  <a:cubicBezTo>
                    <a:pt x="30" y="15"/>
                    <a:pt x="16" y="15"/>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a:off x="1790350" y="1581100"/>
              <a:ext cx="25" cy="25"/>
            </a:xfrm>
            <a:custGeom>
              <a:avLst/>
              <a:gdLst/>
              <a:ahLst/>
              <a:cxnLst/>
              <a:rect l="l" t="t" r="r" b="b"/>
              <a:pathLst>
                <a:path w="1" h="1" extrusionOk="0">
                  <a:moveTo>
                    <a:pt x="0" y="1"/>
                  </a:move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1783425" y="1577825"/>
              <a:ext cx="400" cy="400"/>
            </a:xfrm>
            <a:custGeom>
              <a:avLst/>
              <a:gdLst/>
              <a:ahLst/>
              <a:cxnLst/>
              <a:rect l="l" t="t" r="r" b="b"/>
              <a:pathLst>
                <a:path w="16" h="16" extrusionOk="0">
                  <a:moveTo>
                    <a:pt x="0" y="0"/>
                  </a:moveTo>
                  <a:lnTo>
                    <a:pt x="15" y="15"/>
                  </a:lnTo>
                  <a:lnTo>
                    <a:pt x="15" y="15"/>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8"/>
            <p:cNvSpPr/>
            <p:nvPr/>
          </p:nvSpPr>
          <p:spPr>
            <a:xfrm>
              <a:off x="1789975" y="1581100"/>
              <a:ext cx="750" cy="25"/>
            </a:xfrm>
            <a:custGeom>
              <a:avLst/>
              <a:gdLst/>
              <a:ahLst/>
              <a:cxnLst/>
              <a:rect l="l" t="t" r="r" b="b"/>
              <a:pathLst>
                <a:path w="30" h="1" extrusionOk="0">
                  <a:moveTo>
                    <a:pt x="15" y="1"/>
                  </a:moveTo>
                  <a:lnTo>
                    <a:pt x="15" y="1"/>
                  </a:lnTo>
                  <a:lnTo>
                    <a:pt x="15" y="1"/>
                  </a:lnTo>
                  <a:lnTo>
                    <a:pt x="15" y="1"/>
                  </a:lnTo>
                  <a:lnTo>
                    <a:pt x="15" y="1"/>
                  </a:lnTo>
                  <a:lnTo>
                    <a:pt x="15" y="1"/>
                  </a:lnTo>
                  <a:lnTo>
                    <a:pt x="15" y="1"/>
                  </a:lnTo>
                  <a:lnTo>
                    <a:pt x="15" y="1"/>
                  </a:lnTo>
                  <a:lnTo>
                    <a:pt x="29" y="1"/>
                  </a:lnTo>
                  <a:lnTo>
                    <a:pt x="15" y="1"/>
                  </a:lnTo>
                  <a:lnTo>
                    <a:pt x="15" y="1"/>
                  </a:lnTo>
                  <a:lnTo>
                    <a:pt x="15" y="1"/>
                  </a:lnTo>
                  <a:lnTo>
                    <a:pt x="15" y="1"/>
                  </a:lnTo>
                  <a:lnTo>
                    <a:pt x="15" y="1"/>
                  </a:lnTo>
                  <a:lnTo>
                    <a:pt x="0" y="1"/>
                  </a:lnTo>
                  <a:lnTo>
                    <a:pt x="0" y="1"/>
                  </a:lnTo>
                  <a:lnTo>
                    <a:pt x="0" y="1"/>
                  </a:lnTo>
                  <a:lnTo>
                    <a:pt x="1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8"/>
            <p:cNvSpPr/>
            <p:nvPr/>
          </p:nvSpPr>
          <p:spPr>
            <a:xfrm>
              <a:off x="1783800" y="1576725"/>
              <a:ext cx="750" cy="1500"/>
            </a:xfrm>
            <a:custGeom>
              <a:avLst/>
              <a:gdLst/>
              <a:ahLst/>
              <a:cxnLst/>
              <a:rect l="l" t="t" r="r" b="b"/>
              <a:pathLst>
                <a:path w="30" h="60" extrusionOk="0">
                  <a:moveTo>
                    <a:pt x="0" y="1"/>
                  </a:moveTo>
                  <a:cubicBezTo>
                    <a:pt x="0" y="15"/>
                    <a:pt x="14" y="30"/>
                    <a:pt x="0" y="59"/>
                  </a:cubicBezTo>
                  <a:lnTo>
                    <a:pt x="14" y="59"/>
                  </a:lnTo>
                  <a:cubicBezTo>
                    <a:pt x="14" y="59"/>
                    <a:pt x="14" y="30"/>
                    <a:pt x="29" y="15"/>
                  </a:cubicBezTo>
                  <a:cubicBezTo>
                    <a:pt x="14" y="15"/>
                    <a:pt x="14" y="15"/>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8"/>
            <p:cNvSpPr/>
            <p:nvPr/>
          </p:nvSpPr>
          <p:spPr>
            <a:xfrm>
              <a:off x="1782675" y="1577825"/>
              <a:ext cx="1500" cy="1125"/>
            </a:xfrm>
            <a:custGeom>
              <a:avLst/>
              <a:gdLst/>
              <a:ahLst/>
              <a:cxnLst/>
              <a:rect l="l" t="t" r="r" b="b"/>
              <a:pathLst>
                <a:path w="60" h="45" extrusionOk="0">
                  <a:moveTo>
                    <a:pt x="30" y="0"/>
                  </a:moveTo>
                  <a:cubicBezTo>
                    <a:pt x="16" y="0"/>
                    <a:pt x="1" y="0"/>
                    <a:pt x="1" y="15"/>
                  </a:cubicBezTo>
                  <a:cubicBezTo>
                    <a:pt x="16" y="29"/>
                    <a:pt x="30" y="29"/>
                    <a:pt x="16" y="44"/>
                  </a:cubicBezTo>
                  <a:cubicBezTo>
                    <a:pt x="25" y="44"/>
                    <a:pt x="29" y="38"/>
                    <a:pt x="38" y="38"/>
                  </a:cubicBezTo>
                  <a:cubicBezTo>
                    <a:pt x="43" y="38"/>
                    <a:pt x="49" y="39"/>
                    <a:pt x="59" y="44"/>
                  </a:cubicBezTo>
                  <a:cubicBezTo>
                    <a:pt x="59" y="44"/>
                    <a:pt x="59" y="29"/>
                    <a:pt x="45" y="15"/>
                  </a:cubicBezTo>
                  <a:cubicBezTo>
                    <a:pt x="45" y="15"/>
                    <a:pt x="45" y="29"/>
                    <a:pt x="30" y="29"/>
                  </a:cubicBezTo>
                  <a:lnTo>
                    <a:pt x="3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8"/>
            <p:cNvSpPr/>
            <p:nvPr/>
          </p:nvSpPr>
          <p:spPr>
            <a:xfrm>
              <a:off x="1792150" y="1581825"/>
              <a:ext cx="25" cy="25"/>
            </a:xfrm>
            <a:custGeom>
              <a:avLst/>
              <a:gdLst/>
              <a:ahLst/>
              <a:cxnLst/>
              <a:rect l="l" t="t" r="r" b="b"/>
              <a:pathLst>
                <a:path w="1" h="1" extrusionOk="0">
                  <a:moveTo>
                    <a:pt x="1" y="1"/>
                  </a:moveTo>
                  <a:lnTo>
                    <a:pt x="1"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8"/>
            <p:cNvSpPr/>
            <p:nvPr/>
          </p:nvSpPr>
          <p:spPr>
            <a:xfrm>
              <a:off x="1786450" y="1586925"/>
              <a:ext cx="2275" cy="1500"/>
            </a:xfrm>
            <a:custGeom>
              <a:avLst/>
              <a:gdLst/>
              <a:ahLst/>
              <a:cxnLst/>
              <a:rect l="l" t="t" r="r" b="b"/>
              <a:pathLst>
                <a:path w="91" h="60" extrusionOk="0">
                  <a:moveTo>
                    <a:pt x="54" y="1"/>
                  </a:moveTo>
                  <a:lnTo>
                    <a:pt x="54" y="1"/>
                  </a:lnTo>
                  <a:cubicBezTo>
                    <a:pt x="56" y="3"/>
                    <a:pt x="59" y="5"/>
                    <a:pt x="62" y="8"/>
                  </a:cubicBezTo>
                  <a:lnTo>
                    <a:pt x="62" y="8"/>
                  </a:lnTo>
                  <a:cubicBezTo>
                    <a:pt x="60" y="6"/>
                    <a:pt x="58" y="3"/>
                    <a:pt x="54" y="1"/>
                  </a:cubicBezTo>
                  <a:close/>
                  <a:moveTo>
                    <a:pt x="62" y="8"/>
                  </a:moveTo>
                  <a:cubicBezTo>
                    <a:pt x="82" y="32"/>
                    <a:pt x="1" y="45"/>
                    <a:pt x="54" y="59"/>
                  </a:cubicBezTo>
                  <a:cubicBezTo>
                    <a:pt x="91" y="35"/>
                    <a:pt x="77" y="20"/>
                    <a:pt x="62" y="8"/>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8"/>
            <p:cNvSpPr/>
            <p:nvPr/>
          </p:nvSpPr>
          <p:spPr>
            <a:xfrm>
              <a:off x="1790350" y="1535950"/>
              <a:ext cx="750" cy="750"/>
            </a:xfrm>
            <a:custGeom>
              <a:avLst/>
              <a:gdLst/>
              <a:ahLst/>
              <a:cxnLst/>
              <a:rect l="l" t="t" r="r" b="b"/>
              <a:pathLst>
                <a:path w="30" h="30" extrusionOk="0">
                  <a:moveTo>
                    <a:pt x="0" y="0"/>
                  </a:moveTo>
                  <a:lnTo>
                    <a:pt x="14" y="30"/>
                  </a:lnTo>
                  <a:lnTo>
                    <a:pt x="30" y="30"/>
                  </a:ln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8"/>
            <p:cNvSpPr/>
            <p:nvPr/>
          </p:nvSpPr>
          <p:spPr>
            <a:xfrm>
              <a:off x="1788525" y="1537025"/>
              <a:ext cx="750" cy="400"/>
            </a:xfrm>
            <a:custGeom>
              <a:avLst/>
              <a:gdLst/>
              <a:ahLst/>
              <a:cxnLst/>
              <a:rect l="l" t="t" r="r" b="b"/>
              <a:pathLst>
                <a:path w="30" h="16" extrusionOk="0">
                  <a:moveTo>
                    <a:pt x="15" y="1"/>
                  </a:moveTo>
                  <a:lnTo>
                    <a:pt x="0" y="16"/>
                  </a:lnTo>
                  <a:lnTo>
                    <a:pt x="29" y="16"/>
                  </a:lnTo>
                  <a:lnTo>
                    <a:pt x="1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8"/>
            <p:cNvSpPr/>
            <p:nvPr/>
          </p:nvSpPr>
          <p:spPr>
            <a:xfrm>
              <a:off x="1788175" y="1535650"/>
              <a:ext cx="1825" cy="1400"/>
            </a:xfrm>
            <a:custGeom>
              <a:avLst/>
              <a:gdLst/>
              <a:ahLst/>
              <a:cxnLst/>
              <a:rect l="l" t="t" r="r" b="b"/>
              <a:pathLst>
                <a:path w="73" h="56" extrusionOk="0">
                  <a:moveTo>
                    <a:pt x="16" y="0"/>
                  </a:moveTo>
                  <a:cubicBezTo>
                    <a:pt x="10" y="0"/>
                    <a:pt x="4" y="4"/>
                    <a:pt x="0" y="12"/>
                  </a:cubicBezTo>
                  <a:lnTo>
                    <a:pt x="29" y="56"/>
                  </a:lnTo>
                  <a:lnTo>
                    <a:pt x="72" y="42"/>
                  </a:lnTo>
                  <a:cubicBezTo>
                    <a:pt x="52" y="21"/>
                    <a:pt x="31" y="0"/>
                    <a:pt x="16"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a:off x="1781600" y="1537400"/>
              <a:ext cx="750" cy="1000"/>
            </a:xfrm>
            <a:custGeom>
              <a:avLst/>
              <a:gdLst/>
              <a:ahLst/>
              <a:cxnLst/>
              <a:rect l="l" t="t" r="r" b="b"/>
              <a:pathLst>
                <a:path w="30" h="40" extrusionOk="0">
                  <a:moveTo>
                    <a:pt x="30" y="1"/>
                  </a:moveTo>
                  <a:cubicBezTo>
                    <a:pt x="15" y="15"/>
                    <a:pt x="1" y="15"/>
                    <a:pt x="1" y="30"/>
                  </a:cubicBezTo>
                  <a:cubicBezTo>
                    <a:pt x="8" y="37"/>
                    <a:pt x="12" y="40"/>
                    <a:pt x="15" y="40"/>
                  </a:cubicBezTo>
                  <a:cubicBezTo>
                    <a:pt x="24" y="40"/>
                    <a:pt x="18" y="11"/>
                    <a:pt x="3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8"/>
            <p:cNvSpPr/>
            <p:nvPr/>
          </p:nvSpPr>
          <p:spPr>
            <a:xfrm>
              <a:off x="1767050" y="1550125"/>
              <a:ext cx="750" cy="25"/>
            </a:xfrm>
            <a:custGeom>
              <a:avLst/>
              <a:gdLst/>
              <a:ahLst/>
              <a:cxnLst/>
              <a:rect l="l" t="t" r="r" b="b"/>
              <a:pathLst>
                <a:path w="30" h="1" extrusionOk="0">
                  <a:moveTo>
                    <a:pt x="29" y="1"/>
                  </a:move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a:off x="2016475" y="1462375"/>
              <a:ext cx="5875" cy="6600"/>
            </a:xfrm>
            <a:custGeom>
              <a:avLst/>
              <a:gdLst/>
              <a:ahLst/>
              <a:cxnLst/>
              <a:rect l="l" t="t" r="r" b="b"/>
              <a:pathLst>
                <a:path w="235" h="264" extrusionOk="0">
                  <a:moveTo>
                    <a:pt x="59" y="147"/>
                  </a:moveTo>
                  <a:cubicBezTo>
                    <a:pt x="59" y="147"/>
                    <a:pt x="60" y="147"/>
                    <a:pt x="60" y="147"/>
                  </a:cubicBezTo>
                  <a:lnTo>
                    <a:pt x="60" y="147"/>
                  </a:lnTo>
                  <a:cubicBezTo>
                    <a:pt x="59" y="147"/>
                    <a:pt x="59" y="147"/>
                    <a:pt x="59" y="147"/>
                  </a:cubicBezTo>
                  <a:close/>
                  <a:moveTo>
                    <a:pt x="74" y="1"/>
                  </a:moveTo>
                  <a:cubicBezTo>
                    <a:pt x="74" y="13"/>
                    <a:pt x="53" y="47"/>
                    <a:pt x="37" y="47"/>
                  </a:cubicBezTo>
                  <a:cubicBezTo>
                    <a:pt x="35" y="47"/>
                    <a:pt x="32" y="46"/>
                    <a:pt x="30" y="44"/>
                  </a:cubicBezTo>
                  <a:lnTo>
                    <a:pt x="16" y="15"/>
                  </a:lnTo>
                  <a:lnTo>
                    <a:pt x="1" y="117"/>
                  </a:lnTo>
                  <a:lnTo>
                    <a:pt x="1" y="117"/>
                  </a:lnTo>
                  <a:lnTo>
                    <a:pt x="59" y="73"/>
                  </a:lnTo>
                  <a:lnTo>
                    <a:pt x="59" y="73"/>
                  </a:lnTo>
                  <a:cubicBezTo>
                    <a:pt x="74" y="117"/>
                    <a:pt x="45" y="102"/>
                    <a:pt x="118" y="131"/>
                  </a:cubicBezTo>
                  <a:cubicBezTo>
                    <a:pt x="136" y="150"/>
                    <a:pt x="120" y="162"/>
                    <a:pt x="98" y="162"/>
                  </a:cubicBezTo>
                  <a:cubicBezTo>
                    <a:pt x="86" y="162"/>
                    <a:pt x="71" y="158"/>
                    <a:pt x="60" y="147"/>
                  </a:cubicBezTo>
                  <a:lnTo>
                    <a:pt x="60" y="147"/>
                  </a:lnTo>
                  <a:cubicBezTo>
                    <a:pt x="62" y="149"/>
                    <a:pt x="74" y="163"/>
                    <a:pt x="74" y="190"/>
                  </a:cubicBezTo>
                  <a:cubicBezTo>
                    <a:pt x="88" y="205"/>
                    <a:pt x="104" y="234"/>
                    <a:pt x="104" y="234"/>
                  </a:cubicBezTo>
                  <a:lnTo>
                    <a:pt x="104" y="205"/>
                  </a:lnTo>
                  <a:lnTo>
                    <a:pt x="118" y="190"/>
                  </a:lnTo>
                  <a:lnTo>
                    <a:pt x="118" y="190"/>
                  </a:lnTo>
                  <a:cubicBezTo>
                    <a:pt x="176" y="205"/>
                    <a:pt x="88" y="248"/>
                    <a:pt x="162" y="263"/>
                  </a:cubicBezTo>
                  <a:lnTo>
                    <a:pt x="162" y="190"/>
                  </a:lnTo>
                  <a:lnTo>
                    <a:pt x="176" y="205"/>
                  </a:lnTo>
                  <a:cubicBezTo>
                    <a:pt x="162" y="176"/>
                    <a:pt x="176" y="147"/>
                    <a:pt x="191" y="131"/>
                  </a:cubicBezTo>
                  <a:cubicBezTo>
                    <a:pt x="191" y="147"/>
                    <a:pt x="220" y="147"/>
                    <a:pt x="220" y="161"/>
                  </a:cubicBezTo>
                  <a:cubicBezTo>
                    <a:pt x="234" y="59"/>
                    <a:pt x="104" y="117"/>
                    <a:pt x="118" y="15"/>
                  </a:cubicBezTo>
                  <a:lnTo>
                    <a:pt x="118" y="15"/>
                  </a:lnTo>
                  <a:lnTo>
                    <a:pt x="104" y="30"/>
                  </a:lnTo>
                  <a:cubicBezTo>
                    <a:pt x="104" y="51"/>
                    <a:pt x="88" y="65"/>
                    <a:pt x="74" y="65"/>
                  </a:cubicBezTo>
                  <a:cubicBezTo>
                    <a:pt x="68" y="65"/>
                    <a:pt x="63" y="63"/>
                    <a:pt x="59" y="59"/>
                  </a:cubicBezTo>
                  <a:lnTo>
                    <a:pt x="88" y="44"/>
                  </a:lnTo>
                  <a:lnTo>
                    <a:pt x="74"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8"/>
            <p:cNvSpPr/>
            <p:nvPr/>
          </p:nvSpPr>
          <p:spPr>
            <a:xfrm>
              <a:off x="2018325" y="1452925"/>
              <a:ext cx="9500" cy="11300"/>
            </a:xfrm>
            <a:custGeom>
              <a:avLst/>
              <a:gdLst/>
              <a:ahLst/>
              <a:cxnLst/>
              <a:rect l="l" t="t" r="r" b="b"/>
              <a:pathLst>
                <a:path w="380" h="452" extrusionOk="0">
                  <a:moveTo>
                    <a:pt x="233" y="233"/>
                  </a:moveTo>
                  <a:lnTo>
                    <a:pt x="190" y="269"/>
                  </a:lnTo>
                  <a:lnTo>
                    <a:pt x="190" y="269"/>
                  </a:lnTo>
                  <a:cubicBezTo>
                    <a:pt x="204" y="259"/>
                    <a:pt x="219" y="248"/>
                    <a:pt x="233" y="233"/>
                  </a:cubicBezTo>
                  <a:close/>
                  <a:moveTo>
                    <a:pt x="306" y="0"/>
                  </a:moveTo>
                  <a:cubicBezTo>
                    <a:pt x="306" y="58"/>
                    <a:pt x="292" y="131"/>
                    <a:pt x="263" y="175"/>
                  </a:cubicBezTo>
                  <a:lnTo>
                    <a:pt x="218" y="131"/>
                  </a:lnTo>
                  <a:cubicBezTo>
                    <a:pt x="277" y="88"/>
                    <a:pt x="247" y="43"/>
                    <a:pt x="277" y="0"/>
                  </a:cubicBezTo>
                  <a:lnTo>
                    <a:pt x="277" y="0"/>
                  </a:lnTo>
                  <a:lnTo>
                    <a:pt x="204" y="102"/>
                  </a:lnTo>
                  <a:cubicBezTo>
                    <a:pt x="187" y="115"/>
                    <a:pt x="175" y="120"/>
                    <a:pt x="167" y="120"/>
                  </a:cubicBezTo>
                  <a:cubicBezTo>
                    <a:pt x="146" y="120"/>
                    <a:pt x="146" y="89"/>
                    <a:pt x="146" y="58"/>
                  </a:cubicBezTo>
                  <a:cubicBezTo>
                    <a:pt x="146" y="72"/>
                    <a:pt x="146" y="72"/>
                    <a:pt x="131" y="72"/>
                  </a:cubicBezTo>
                  <a:cubicBezTo>
                    <a:pt x="142" y="84"/>
                    <a:pt x="145" y="167"/>
                    <a:pt x="164" y="167"/>
                  </a:cubicBezTo>
                  <a:cubicBezTo>
                    <a:pt x="170" y="167"/>
                    <a:pt x="178" y="157"/>
                    <a:pt x="189" y="131"/>
                  </a:cubicBezTo>
                  <a:cubicBezTo>
                    <a:pt x="247" y="146"/>
                    <a:pt x="204" y="204"/>
                    <a:pt x="204" y="233"/>
                  </a:cubicBezTo>
                  <a:lnTo>
                    <a:pt x="233" y="233"/>
                  </a:lnTo>
                  <a:cubicBezTo>
                    <a:pt x="247" y="247"/>
                    <a:pt x="247" y="262"/>
                    <a:pt x="263" y="262"/>
                  </a:cubicBezTo>
                  <a:lnTo>
                    <a:pt x="263" y="218"/>
                  </a:lnTo>
                  <a:lnTo>
                    <a:pt x="263" y="204"/>
                  </a:lnTo>
                  <a:lnTo>
                    <a:pt x="277" y="204"/>
                  </a:lnTo>
                  <a:cubicBezTo>
                    <a:pt x="263" y="204"/>
                    <a:pt x="263" y="218"/>
                    <a:pt x="263" y="218"/>
                  </a:cubicBezTo>
                  <a:lnTo>
                    <a:pt x="277" y="204"/>
                  </a:lnTo>
                  <a:cubicBezTo>
                    <a:pt x="292" y="218"/>
                    <a:pt x="306" y="247"/>
                    <a:pt x="292" y="262"/>
                  </a:cubicBezTo>
                  <a:cubicBezTo>
                    <a:pt x="296" y="258"/>
                    <a:pt x="300" y="256"/>
                    <a:pt x="303" y="256"/>
                  </a:cubicBezTo>
                  <a:cubicBezTo>
                    <a:pt x="317" y="256"/>
                    <a:pt x="324" y="289"/>
                    <a:pt x="342" y="289"/>
                  </a:cubicBezTo>
                  <a:cubicBezTo>
                    <a:pt x="348" y="289"/>
                    <a:pt x="355" y="286"/>
                    <a:pt x="364" y="276"/>
                  </a:cubicBezTo>
                  <a:cubicBezTo>
                    <a:pt x="364" y="175"/>
                    <a:pt x="379" y="102"/>
                    <a:pt x="306" y="0"/>
                  </a:cubicBezTo>
                  <a:close/>
                  <a:moveTo>
                    <a:pt x="190" y="269"/>
                  </a:moveTo>
                  <a:lnTo>
                    <a:pt x="190" y="269"/>
                  </a:lnTo>
                  <a:cubicBezTo>
                    <a:pt x="175" y="280"/>
                    <a:pt x="161" y="291"/>
                    <a:pt x="146" y="305"/>
                  </a:cubicBezTo>
                  <a:lnTo>
                    <a:pt x="190" y="269"/>
                  </a:lnTo>
                  <a:close/>
                  <a:moveTo>
                    <a:pt x="59" y="379"/>
                  </a:moveTo>
                  <a:lnTo>
                    <a:pt x="52" y="393"/>
                  </a:lnTo>
                  <a:lnTo>
                    <a:pt x="52" y="393"/>
                  </a:lnTo>
                  <a:cubicBezTo>
                    <a:pt x="55" y="389"/>
                    <a:pt x="59" y="386"/>
                    <a:pt x="59" y="379"/>
                  </a:cubicBezTo>
                  <a:close/>
                  <a:moveTo>
                    <a:pt x="52" y="393"/>
                  </a:moveTo>
                  <a:cubicBezTo>
                    <a:pt x="48" y="396"/>
                    <a:pt x="44" y="400"/>
                    <a:pt x="44" y="408"/>
                  </a:cubicBezTo>
                  <a:lnTo>
                    <a:pt x="52" y="393"/>
                  </a:lnTo>
                  <a:close/>
                  <a:moveTo>
                    <a:pt x="59" y="131"/>
                  </a:moveTo>
                  <a:cubicBezTo>
                    <a:pt x="44" y="189"/>
                    <a:pt x="30" y="189"/>
                    <a:pt x="73" y="247"/>
                  </a:cubicBezTo>
                  <a:cubicBezTo>
                    <a:pt x="44" y="291"/>
                    <a:pt x="30" y="321"/>
                    <a:pt x="0" y="350"/>
                  </a:cubicBezTo>
                  <a:cubicBezTo>
                    <a:pt x="0" y="364"/>
                    <a:pt x="30" y="364"/>
                    <a:pt x="44" y="393"/>
                  </a:cubicBezTo>
                  <a:lnTo>
                    <a:pt x="44" y="379"/>
                  </a:lnTo>
                  <a:lnTo>
                    <a:pt x="59" y="379"/>
                  </a:lnTo>
                  <a:lnTo>
                    <a:pt x="131" y="393"/>
                  </a:lnTo>
                  <a:cubicBezTo>
                    <a:pt x="117" y="379"/>
                    <a:pt x="117" y="364"/>
                    <a:pt x="131" y="350"/>
                  </a:cubicBezTo>
                  <a:lnTo>
                    <a:pt x="160" y="408"/>
                  </a:lnTo>
                  <a:cubicBezTo>
                    <a:pt x="189" y="422"/>
                    <a:pt x="204" y="451"/>
                    <a:pt x="204" y="451"/>
                  </a:cubicBezTo>
                  <a:cubicBezTo>
                    <a:pt x="292" y="451"/>
                    <a:pt x="263" y="364"/>
                    <a:pt x="306" y="350"/>
                  </a:cubicBezTo>
                  <a:lnTo>
                    <a:pt x="306" y="350"/>
                  </a:lnTo>
                  <a:cubicBezTo>
                    <a:pt x="296" y="351"/>
                    <a:pt x="288" y="352"/>
                    <a:pt x="281" y="352"/>
                  </a:cubicBezTo>
                  <a:cubicBezTo>
                    <a:pt x="250" y="352"/>
                    <a:pt x="252" y="337"/>
                    <a:pt x="244" y="337"/>
                  </a:cubicBezTo>
                  <a:cubicBezTo>
                    <a:pt x="239" y="337"/>
                    <a:pt x="230" y="343"/>
                    <a:pt x="204" y="364"/>
                  </a:cubicBezTo>
                  <a:lnTo>
                    <a:pt x="146" y="305"/>
                  </a:lnTo>
                  <a:lnTo>
                    <a:pt x="131" y="291"/>
                  </a:lnTo>
                  <a:lnTo>
                    <a:pt x="175" y="233"/>
                  </a:lnTo>
                  <a:cubicBezTo>
                    <a:pt x="149" y="233"/>
                    <a:pt x="146" y="187"/>
                    <a:pt x="125" y="187"/>
                  </a:cubicBezTo>
                  <a:cubicBezTo>
                    <a:pt x="123" y="187"/>
                    <a:pt x="120" y="187"/>
                    <a:pt x="117" y="189"/>
                  </a:cubicBezTo>
                  <a:lnTo>
                    <a:pt x="117" y="233"/>
                  </a:lnTo>
                  <a:cubicBezTo>
                    <a:pt x="59" y="204"/>
                    <a:pt x="117" y="131"/>
                    <a:pt x="59" y="13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8"/>
            <p:cNvSpPr/>
            <p:nvPr/>
          </p:nvSpPr>
          <p:spPr>
            <a:xfrm>
              <a:off x="1983700" y="1447825"/>
              <a:ext cx="1150" cy="2925"/>
            </a:xfrm>
            <a:custGeom>
              <a:avLst/>
              <a:gdLst/>
              <a:ahLst/>
              <a:cxnLst/>
              <a:rect l="l" t="t" r="r" b="b"/>
              <a:pathLst>
                <a:path w="46" h="117" extrusionOk="0">
                  <a:moveTo>
                    <a:pt x="45" y="0"/>
                  </a:moveTo>
                  <a:lnTo>
                    <a:pt x="1" y="72"/>
                  </a:lnTo>
                  <a:lnTo>
                    <a:pt x="1" y="117"/>
                  </a:lnTo>
                  <a:cubicBezTo>
                    <a:pt x="16" y="88"/>
                    <a:pt x="30" y="43"/>
                    <a:pt x="45"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8"/>
            <p:cNvSpPr/>
            <p:nvPr/>
          </p:nvSpPr>
          <p:spPr>
            <a:xfrm>
              <a:off x="1989925" y="1420875"/>
              <a:ext cx="25" cy="375"/>
            </a:xfrm>
            <a:custGeom>
              <a:avLst/>
              <a:gdLst/>
              <a:ahLst/>
              <a:cxnLst/>
              <a:rect l="l" t="t" r="r" b="b"/>
              <a:pathLst>
                <a:path w="1" h="15" extrusionOk="0">
                  <a:moveTo>
                    <a:pt x="0" y="14"/>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8"/>
            <p:cNvSpPr/>
            <p:nvPr/>
          </p:nvSpPr>
          <p:spPr>
            <a:xfrm>
              <a:off x="2003750" y="1412850"/>
              <a:ext cx="375" cy="25"/>
            </a:xfrm>
            <a:custGeom>
              <a:avLst/>
              <a:gdLst/>
              <a:ahLst/>
              <a:cxnLst/>
              <a:rect l="l" t="t" r="r" b="b"/>
              <a:pathLst>
                <a:path w="15" h="1" extrusionOk="0">
                  <a:moveTo>
                    <a:pt x="1" y="1"/>
                  </a:moveTo>
                  <a:lnTo>
                    <a:pt x="1" y="1"/>
                  </a:lnTo>
                  <a:lnTo>
                    <a:pt x="1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8"/>
            <p:cNvSpPr/>
            <p:nvPr/>
          </p:nvSpPr>
          <p:spPr>
            <a:xfrm>
              <a:off x="1969875" y="1404850"/>
              <a:ext cx="72500" cy="66650"/>
            </a:xfrm>
            <a:custGeom>
              <a:avLst/>
              <a:gdLst/>
              <a:ahLst/>
              <a:cxnLst/>
              <a:rect l="l" t="t" r="r" b="b"/>
              <a:pathLst>
                <a:path w="2900" h="2666" extrusionOk="0">
                  <a:moveTo>
                    <a:pt x="1173" y="170"/>
                  </a:moveTo>
                  <a:cubicBezTo>
                    <a:pt x="1171" y="176"/>
                    <a:pt x="1168" y="182"/>
                    <a:pt x="1166" y="189"/>
                  </a:cubicBezTo>
                  <a:cubicBezTo>
                    <a:pt x="1173" y="183"/>
                    <a:pt x="1173" y="176"/>
                    <a:pt x="1173" y="170"/>
                  </a:cubicBezTo>
                  <a:close/>
                  <a:moveTo>
                    <a:pt x="1268" y="43"/>
                  </a:moveTo>
                  <a:lnTo>
                    <a:pt x="1486" y="204"/>
                  </a:lnTo>
                  <a:lnTo>
                    <a:pt x="1282" y="59"/>
                  </a:lnTo>
                  <a:lnTo>
                    <a:pt x="1282" y="59"/>
                  </a:lnTo>
                  <a:lnTo>
                    <a:pt x="1282" y="59"/>
                  </a:lnTo>
                  <a:lnTo>
                    <a:pt x="1282" y="59"/>
                  </a:lnTo>
                  <a:cubicBezTo>
                    <a:pt x="1268" y="102"/>
                    <a:pt x="1282" y="175"/>
                    <a:pt x="1311" y="204"/>
                  </a:cubicBezTo>
                  <a:cubicBezTo>
                    <a:pt x="1370" y="175"/>
                    <a:pt x="1341" y="146"/>
                    <a:pt x="1327" y="102"/>
                  </a:cubicBezTo>
                  <a:lnTo>
                    <a:pt x="1327" y="102"/>
                  </a:lnTo>
                  <a:lnTo>
                    <a:pt x="1501" y="233"/>
                  </a:lnTo>
                  <a:lnTo>
                    <a:pt x="1457" y="233"/>
                  </a:lnTo>
                  <a:lnTo>
                    <a:pt x="1399" y="247"/>
                  </a:lnTo>
                  <a:lnTo>
                    <a:pt x="1443" y="247"/>
                  </a:lnTo>
                  <a:lnTo>
                    <a:pt x="1414" y="276"/>
                  </a:lnTo>
                  <a:lnTo>
                    <a:pt x="1399" y="247"/>
                  </a:lnTo>
                  <a:lnTo>
                    <a:pt x="1385" y="321"/>
                  </a:lnTo>
                  <a:cubicBezTo>
                    <a:pt x="1399" y="292"/>
                    <a:pt x="1428" y="276"/>
                    <a:pt x="1443" y="276"/>
                  </a:cubicBezTo>
                  <a:cubicBezTo>
                    <a:pt x="1443" y="292"/>
                    <a:pt x="1414" y="321"/>
                    <a:pt x="1385" y="335"/>
                  </a:cubicBezTo>
                  <a:lnTo>
                    <a:pt x="1370" y="321"/>
                  </a:lnTo>
                  <a:lnTo>
                    <a:pt x="1370" y="321"/>
                  </a:lnTo>
                  <a:cubicBezTo>
                    <a:pt x="1370" y="321"/>
                    <a:pt x="1370" y="335"/>
                    <a:pt x="1385" y="335"/>
                  </a:cubicBezTo>
                  <a:cubicBezTo>
                    <a:pt x="1370" y="335"/>
                    <a:pt x="1370" y="335"/>
                    <a:pt x="1356" y="321"/>
                  </a:cubicBezTo>
                  <a:lnTo>
                    <a:pt x="1341" y="306"/>
                  </a:lnTo>
                  <a:cubicBezTo>
                    <a:pt x="1341" y="321"/>
                    <a:pt x="1327" y="321"/>
                    <a:pt x="1327" y="335"/>
                  </a:cubicBezTo>
                  <a:cubicBezTo>
                    <a:pt x="1297" y="335"/>
                    <a:pt x="1282" y="350"/>
                    <a:pt x="1268" y="364"/>
                  </a:cubicBezTo>
                  <a:cubicBezTo>
                    <a:pt x="1253" y="306"/>
                    <a:pt x="1239" y="218"/>
                    <a:pt x="1268" y="175"/>
                  </a:cubicBezTo>
                  <a:lnTo>
                    <a:pt x="1268" y="175"/>
                  </a:lnTo>
                  <a:cubicBezTo>
                    <a:pt x="1137" y="276"/>
                    <a:pt x="1181" y="262"/>
                    <a:pt x="1078" y="364"/>
                  </a:cubicBezTo>
                  <a:cubicBezTo>
                    <a:pt x="1020" y="335"/>
                    <a:pt x="1123" y="218"/>
                    <a:pt x="1064" y="218"/>
                  </a:cubicBezTo>
                  <a:lnTo>
                    <a:pt x="1181" y="146"/>
                  </a:lnTo>
                  <a:lnTo>
                    <a:pt x="1181" y="146"/>
                  </a:lnTo>
                  <a:cubicBezTo>
                    <a:pt x="1173" y="154"/>
                    <a:pt x="1173" y="162"/>
                    <a:pt x="1173" y="170"/>
                  </a:cubicBezTo>
                  <a:lnTo>
                    <a:pt x="1173" y="170"/>
                  </a:lnTo>
                  <a:cubicBezTo>
                    <a:pt x="1204" y="101"/>
                    <a:pt x="1254" y="97"/>
                    <a:pt x="1268" y="43"/>
                  </a:cubicBezTo>
                  <a:close/>
                  <a:moveTo>
                    <a:pt x="1327" y="335"/>
                  </a:moveTo>
                  <a:lnTo>
                    <a:pt x="1327" y="335"/>
                  </a:lnTo>
                  <a:cubicBezTo>
                    <a:pt x="1311" y="350"/>
                    <a:pt x="1311" y="350"/>
                    <a:pt x="1311" y="364"/>
                  </a:cubicBezTo>
                  <a:cubicBezTo>
                    <a:pt x="1304" y="371"/>
                    <a:pt x="1297" y="375"/>
                    <a:pt x="1292" y="375"/>
                  </a:cubicBezTo>
                  <a:cubicBezTo>
                    <a:pt x="1286" y="375"/>
                    <a:pt x="1282" y="371"/>
                    <a:pt x="1282" y="364"/>
                  </a:cubicBezTo>
                  <a:lnTo>
                    <a:pt x="1327" y="335"/>
                  </a:lnTo>
                  <a:close/>
                  <a:moveTo>
                    <a:pt x="1647" y="335"/>
                  </a:moveTo>
                  <a:lnTo>
                    <a:pt x="1748" y="408"/>
                  </a:lnTo>
                  <a:cubicBezTo>
                    <a:pt x="1734" y="422"/>
                    <a:pt x="1719" y="422"/>
                    <a:pt x="1719" y="422"/>
                  </a:cubicBezTo>
                  <a:lnTo>
                    <a:pt x="1618" y="350"/>
                  </a:lnTo>
                  <a:cubicBezTo>
                    <a:pt x="1618" y="350"/>
                    <a:pt x="1632" y="335"/>
                    <a:pt x="1647" y="335"/>
                  </a:cubicBezTo>
                  <a:close/>
                  <a:moveTo>
                    <a:pt x="1385" y="451"/>
                  </a:moveTo>
                  <a:lnTo>
                    <a:pt x="1385" y="466"/>
                  </a:lnTo>
                  <a:lnTo>
                    <a:pt x="1370" y="466"/>
                  </a:lnTo>
                  <a:cubicBezTo>
                    <a:pt x="1385" y="466"/>
                    <a:pt x="1385" y="466"/>
                    <a:pt x="1385" y="451"/>
                  </a:cubicBezTo>
                  <a:close/>
                  <a:moveTo>
                    <a:pt x="1627" y="474"/>
                  </a:moveTo>
                  <a:cubicBezTo>
                    <a:pt x="1630" y="478"/>
                    <a:pt x="1632" y="480"/>
                    <a:pt x="1632" y="480"/>
                  </a:cubicBezTo>
                  <a:cubicBezTo>
                    <a:pt x="1632" y="477"/>
                    <a:pt x="1630" y="475"/>
                    <a:pt x="1627" y="474"/>
                  </a:cubicBezTo>
                  <a:close/>
                  <a:moveTo>
                    <a:pt x="1618" y="451"/>
                  </a:moveTo>
                  <a:lnTo>
                    <a:pt x="1618" y="451"/>
                  </a:lnTo>
                  <a:cubicBezTo>
                    <a:pt x="1632" y="466"/>
                    <a:pt x="1647" y="480"/>
                    <a:pt x="1661" y="480"/>
                  </a:cubicBezTo>
                  <a:cubicBezTo>
                    <a:pt x="1647" y="496"/>
                    <a:pt x="1647" y="510"/>
                    <a:pt x="1632" y="525"/>
                  </a:cubicBezTo>
                  <a:lnTo>
                    <a:pt x="1589" y="480"/>
                  </a:lnTo>
                  <a:cubicBezTo>
                    <a:pt x="1598" y="480"/>
                    <a:pt x="1614" y="474"/>
                    <a:pt x="1624" y="474"/>
                  </a:cubicBezTo>
                  <a:cubicBezTo>
                    <a:pt x="1625" y="474"/>
                    <a:pt x="1626" y="474"/>
                    <a:pt x="1627" y="474"/>
                  </a:cubicBezTo>
                  <a:lnTo>
                    <a:pt x="1627" y="474"/>
                  </a:lnTo>
                  <a:cubicBezTo>
                    <a:pt x="1623" y="469"/>
                    <a:pt x="1618" y="460"/>
                    <a:pt x="1618" y="451"/>
                  </a:cubicBezTo>
                  <a:close/>
                  <a:moveTo>
                    <a:pt x="1661" y="525"/>
                  </a:moveTo>
                  <a:lnTo>
                    <a:pt x="1647" y="539"/>
                  </a:lnTo>
                  <a:lnTo>
                    <a:pt x="1647" y="525"/>
                  </a:lnTo>
                  <a:close/>
                  <a:moveTo>
                    <a:pt x="1764" y="554"/>
                  </a:moveTo>
                  <a:cubicBezTo>
                    <a:pt x="1778" y="561"/>
                    <a:pt x="1789" y="568"/>
                    <a:pt x="1800" y="575"/>
                  </a:cubicBezTo>
                  <a:lnTo>
                    <a:pt x="1800" y="575"/>
                  </a:lnTo>
                  <a:lnTo>
                    <a:pt x="1764" y="554"/>
                  </a:lnTo>
                  <a:close/>
                  <a:moveTo>
                    <a:pt x="1778" y="583"/>
                  </a:moveTo>
                  <a:lnTo>
                    <a:pt x="1778" y="583"/>
                  </a:lnTo>
                  <a:cubicBezTo>
                    <a:pt x="1793" y="597"/>
                    <a:pt x="1807" y="597"/>
                    <a:pt x="1822" y="612"/>
                  </a:cubicBezTo>
                  <a:cubicBezTo>
                    <a:pt x="1807" y="612"/>
                    <a:pt x="1793" y="597"/>
                    <a:pt x="1778" y="583"/>
                  </a:cubicBezTo>
                  <a:close/>
                  <a:moveTo>
                    <a:pt x="1968" y="510"/>
                  </a:moveTo>
                  <a:lnTo>
                    <a:pt x="2040" y="612"/>
                  </a:lnTo>
                  <a:lnTo>
                    <a:pt x="1894" y="510"/>
                  </a:lnTo>
                  <a:lnTo>
                    <a:pt x="1894" y="510"/>
                  </a:lnTo>
                  <a:lnTo>
                    <a:pt x="2055" y="626"/>
                  </a:lnTo>
                  <a:lnTo>
                    <a:pt x="2055" y="631"/>
                  </a:lnTo>
                  <a:lnTo>
                    <a:pt x="2055" y="631"/>
                  </a:lnTo>
                  <a:lnTo>
                    <a:pt x="1880" y="510"/>
                  </a:lnTo>
                  <a:lnTo>
                    <a:pt x="1880" y="510"/>
                  </a:lnTo>
                  <a:lnTo>
                    <a:pt x="1880" y="510"/>
                  </a:lnTo>
                  <a:close/>
                  <a:moveTo>
                    <a:pt x="1690" y="525"/>
                  </a:moveTo>
                  <a:cubicBezTo>
                    <a:pt x="1705" y="525"/>
                    <a:pt x="1719" y="539"/>
                    <a:pt x="1748" y="554"/>
                  </a:cubicBezTo>
                  <a:lnTo>
                    <a:pt x="1748" y="539"/>
                  </a:lnTo>
                  <a:lnTo>
                    <a:pt x="1778" y="539"/>
                  </a:lnTo>
                  <a:cubicBezTo>
                    <a:pt x="1778" y="554"/>
                    <a:pt x="1764" y="554"/>
                    <a:pt x="1764" y="554"/>
                  </a:cubicBezTo>
                  <a:lnTo>
                    <a:pt x="1748" y="554"/>
                  </a:lnTo>
                  <a:lnTo>
                    <a:pt x="1778" y="583"/>
                  </a:lnTo>
                  <a:lnTo>
                    <a:pt x="1778" y="626"/>
                  </a:lnTo>
                  <a:cubicBezTo>
                    <a:pt x="1778" y="626"/>
                    <a:pt x="1764" y="612"/>
                    <a:pt x="1749" y="612"/>
                  </a:cubicBezTo>
                  <a:lnTo>
                    <a:pt x="1749" y="612"/>
                  </a:lnTo>
                  <a:cubicBezTo>
                    <a:pt x="1764" y="612"/>
                    <a:pt x="1778" y="626"/>
                    <a:pt x="1778" y="641"/>
                  </a:cubicBezTo>
                  <a:cubicBezTo>
                    <a:pt x="1764" y="626"/>
                    <a:pt x="1764" y="612"/>
                    <a:pt x="1748" y="612"/>
                  </a:cubicBezTo>
                  <a:lnTo>
                    <a:pt x="1748" y="612"/>
                  </a:lnTo>
                  <a:cubicBezTo>
                    <a:pt x="1748" y="612"/>
                    <a:pt x="1748" y="612"/>
                    <a:pt x="1748" y="612"/>
                  </a:cubicBezTo>
                  <a:cubicBezTo>
                    <a:pt x="1719" y="612"/>
                    <a:pt x="1719" y="597"/>
                    <a:pt x="1719" y="583"/>
                  </a:cubicBezTo>
                  <a:cubicBezTo>
                    <a:pt x="1719" y="583"/>
                    <a:pt x="1719" y="568"/>
                    <a:pt x="1734" y="554"/>
                  </a:cubicBezTo>
                  <a:cubicBezTo>
                    <a:pt x="1734" y="554"/>
                    <a:pt x="1705" y="539"/>
                    <a:pt x="1690" y="539"/>
                  </a:cubicBezTo>
                  <a:lnTo>
                    <a:pt x="1690" y="564"/>
                  </a:lnTo>
                  <a:lnTo>
                    <a:pt x="1690" y="564"/>
                  </a:lnTo>
                  <a:cubicBezTo>
                    <a:pt x="1690" y="564"/>
                    <a:pt x="1690" y="564"/>
                    <a:pt x="1690" y="564"/>
                  </a:cubicBezTo>
                  <a:lnTo>
                    <a:pt x="1690" y="564"/>
                  </a:lnTo>
                  <a:cubicBezTo>
                    <a:pt x="1687" y="554"/>
                    <a:pt x="1676" y="554"/>
                    <a:pt x="1676" y="554"/>
                  </a:cubicBezTo>
                  <a:cubicBezTo>
                    <a:pt x="1676" y="539"/>
                    <a:pt x="1676" y="525"/>
                    <a:pt x="1661" y="525"/>
                  </a:cubicBezTo>
                  <a:close/>
                  <a:moveTo>
                    <a:pt x="1836" y="626"/>
                  </a:moveTo>
                  <a:cubicBezTo>
                    <a:pt x="1851" y="641"/>
                    <a:pt x="1880" y="655"/>
                    <a:pt x="1894" y="670"/>
                  </a:cubicBezTo>
                  <a:lnTo>
                    <a:pt x="1822" y="655"/>
                  </a:lnTo>
                  <a:cubicBezTo>
                    <a:pt x="1822" y="641"/>
                    <a:pt x="1836" y="626"/>
                    <a:pt x="1836" y="626"/>
                  </a:cubicBezTo>
                  <a:close/>
                  <a:moveTo>
                    <a:pt x="1865" y="700"/>
                  </a:moveTo>
                  <a:cubicBezTo>
                    <a:pt x="1880" y="700"/>
                    <a:pt x="1880" y="713"/>
                    <a:pt x="1894" y="713"/>
                  </a:cubicBezTo>
                  <a:lnTo>
                    <a:pt x="1880" y="713"/>
                  </a:lnTo>
                  <a:lnTo>
                    <a:pt x="1865" y="700"/>
                  </a:lnTo>
                  <a:close/>
                  <a:moveTo>
                    <a:pt x="1894" y="700"/>
                  </a:moveTo>
                  <a:lnTo>
                    <a:pt x="1894" y="713"/>
                  </a:lnTo>
                  <a:cubicBezTo>
                    <a:pt x="1880" y="713"/>
                    <a:pt x="1880" y="700"/>
                    <a:pt x="1880" y="700"/>
                  </a:cubicBezTo>
                  <a:close/>
                  <a:moveTo>
                    <a:pt x="808" y="620"/>
                  </a:moveTo>
                  <a:cubicBezTo>
                    <a:pt x="813" y="620"/>
                    <a:pt x="816" y="621"/>
                    <a:pt x="816" y="626"/>
                  </a:cubicBezTo>
                  <a:cubicBezTo>
                    <a:pt x="816" y="626"/>
                    <a:pt x="816" y="641"/>
                    <a:pt x="802" y="655"/>
                  </a:cubicBezTo>
                  <a:cubicBezTo>
                    <a:pt x="816" y="655"/>
                    <a:pt x="816" y="655"/>
                    <a:pt x="816" y="670"/>
                  </a:cubicBezTo>
                  <a:cubicBezTo>
                    <a:pt x="802" y="670"/>
                    <a:pt x="787" y="684"/>
                    <a:pt x="758" y="684"/>
                  </a:cubicBezTo>
                  <a:cubicBezTo>
                    <a:pt x="773" y="684"/>
                    <a:pt x="802" y="684"/>
                    <a:pt x="802" y="700"/>
                  </a:cubicBezTo>
                  <a:lnTo>
                    <a:pt x="773" y="729"/>
                  </a:lnTo>
                  <a:lnTo>
                    <a:pt x="773" y="700"/>
                  </a:lnTo>
                  <a:lnTo>
                    <a:pt x="758" y="729"/>
                  </a:lnTo>
                  <a:lnTo>
                    <a:pt x="729" y="729"/>
                  </a:lnTo>
                  <a:cubicBezTo>
                    <a:pt x="744" y="700"/>
                    <a:pt x="758" y="655"/>
                    <a:pt x="773" y="626"/>
                  </a:cubicBezTo>
                  <a:cubicBezTo>
                    <a:pt x="782" y="626"/>
                    <a:pt x="798" y="620"/>
                    <a:pt x="808" y="620"/>
                  </a:cubicBezTo>
                  <a:close/>
                  <a:moveTo>
                    <a:pt x="1705" y="655"/>
                  </a:moveTo>
                  <a:lnTo>
                    <a:pt x="1778" y="670"/>
                  </a:lnTo>
                  <a:cubicBezTo>
                    <a:pt x="1778" y="684"/>
                    <a:pt x="1764" y="713"/>
                    <a:pt x="1764" y="729"/>
                  </a:cubicBezTo>
                  <a:cubicBezTo>
                    <a:pt x="1705" y="700"/>
                    <a:pt x="1676" y="684"/>
                    <a:pt x="1690" y="670"/>
                  </a:cubicBezTo>
                  <a:lnTo>
                    <a:pt x="1690" y="670"/>
                  </a:lnTo>
                  <a:lnTo>
                    <a:pt x="1661" y="684"/>
                  </a:lnTo>
                  <a:cubicBezTo>
                    <a:pt x="1676" y="670"/>
                    <a:pt x="1676" y="670"/>
                    <a:pt x="1676" y="655"/>
                  </a:cubicBezTo>
                  <a:close/>
                  <a:moveTo>
                    <a:pt x="1865" y="510"/>
                  </a:moveTo>
                  <a:lnTo>
                    <a:pt x="2084" y="670"/>
                  </a:lnTo>
                  <a:lnTo>
                    <a:pt x="2127" y="729"/>
                  </a:lnTo>
                  <a:lnTo>
                    <a:pt x="1822" y="510"/>
                  </a:lnTo>
                  <a:close/>
                  <a:moveTo>
                    <a:pt x="2037" y="827"/>
                  </a:moveTo>
                  <a:lnTo>
                    <a:pt x="2037" y="827"/>
                  </a:lnTo>
                  <a:cubicBezTo>
                    <a:pt x="2050" y="832"/>
                    <a:pt x="2059" y="835"/>
                    <a:pt x="2067" y="843"/>
                  </a:cubicBezTo>
                  <a:lnTo>
                    <a:pt x="2067" y="843"/>
                  </a:lnTo>
                  <a:cubicBezTo>
                    <a:pt x="2055" y="840"/>
                    <a:pt x="2045" y="834"/>
                    <a:pt x="2037" y="827"/>
                  </a:cubicBezTo>
                  <a:close/>
                  <a:moveTo>
                    <a:pt x="2113" y="874"/>
                  </a:moveTo>
                  <a:lnTo>
                    <a:pt x="2113" y="888"/>
                  </a:lnTo>
                  <a:cubicBezTo>
                    <a:pt x="2113" y="874"/>
                    <a:pt x="2098" y="874"/>
                    <a:pt x="2098" y="874"/>
                  </a:cubicBezTo>
                  <a:close/>
                  <a:moveTo>
                    <a:pt x="2428" y="877"/>
                  </a:moveTo>
                  <a:cubicBezTo>
                    <a:pt x="2431" y="879"/>
                    <a:pt x="2434" y="882"/>
                    <a:pt x="2434" y="888"/>
                  </a:cubicBezTo>
                  <a:lnTo>
                    <a:pt x="2428" y="877"/>
                  </a:lnTo>
                  <a:close/>
                  <a:moveTo>
                    <a:pt x="2069" y="772"/>
                  </a:moveTo>
                  <a:cubicBezTo>
                    <a:pt x="2084" y="801"/>
                    <a:pt x="2098" y="830"/>
                    <a:pt x="2084" y="859"/>
                  </a:cubicBezTo>
                  <a:lnTo>
                    <a:pt x="2142" y="787"/>
                  </a:lnTo>
                  <a:lnTo>
                    <a:pt x="2171" y="787"/>
                  </a:lnTo>
                  <a:lnTo>
                    <a:pt x="2259" y="903"/>
                  </a:lnTo>
                  <a:lnTo>
                    <a:pt x="2084" y="859"/>
                  </a:lnTo>
                  <a:lnTo>
                    <a:pt x="2084" y="845"/>
                  </a:lnTo>
                  <a:cubicBezTo>
                    <a:pt x="2078" y="845"/>
                    <a:pt x="2072" y="844"/>
                    <a:pt x="2067" y="843"/>
                  </a:cubicBezTo>
                  <a:lnTo>
                    <a:pt x="2067" y="843"/>
                  </a:lnTo>
                  <a:cubicBezTo>
                    <a:pt x="2068" y="844"/>
                    <a:pt x="2068" y="844"/>
                    <a:pt x="2069" y="845"/>
                  </a:cubicBezTo>
                  <a:cubicBezTo>
                    <a:pt x="2068" y="844"/>
                    <a:pt x="2068" y="844"/>
                    <a:pt x="2067" y="843"/>
                  </a:cubicBezTo>
                  <a:lnTo>
                    <a:pt x="2067" y="843"/>
                  </a:lnTo>
                  <a:cubicBezTo>
                    <a:pt x="2067" y="843"/>
                    <a:pt x="2067" y="843"/>
                    <a:pt x="2067" y="843"/>
                  </a:cubicBezTo>
                  <a:lnTo>
                    <a:pt x="2067" y="843"/>
                  </a:lnTo>
                  <a:cubicBezTo>
                    <a:pt x="2054" y="830"/>
                    <a:pt x="2039" y="829"/>
                    <a:pt x="2026" y="816"/>
                  </a:cubicBezTo>
                  <a:lnTo>
                    <a:pt x="2026" y="816"/>
                  </a:lnTo>
                  <a:cubicBezTo>
                    <a:pt x="2030" y="820"/>
                    <a:pt x="2033" y="824"/>
                    <a:pt x="2037" y="827"/>
                  </a:cubicBezTo>
                  <a:lnTo>
                    <a:pt x="2037" y="827"/>
                  </a:lnTo>
                  <a:cubicBezTo>
                    <a:pt x="2030" y="824"/>
                    <a:pt x="2021" y="821"/>
                    <a:pt x="2011" y="816"/>
                  </a:cubicBezTo>
                  <a:lnTo>
                    <a:pt x="2026" y="816"/>
                  </a:lnTo>
                  <a:lnTo>
                    <a:pt x="2069" y="772"/>
                  </a:lnTo>
                  <a:close/>
                  <a:moveTo>
                    <a:pt x="2346" y="845"/>
                  </a:moveTo>
                  <a:lnTo>
                    <a:pt x="2405" y="888"/>
                  </a:lnTo>
                  <a:lnTo>
                    <a:pt x="2360" y="845"/>
                  </a:lnTo>
                  <a:lnTo>
                    <a:pt x="2360" y="845"/>
                  </a:lnTo>
                  <a:lnTo>
                    <a:pt x="2389" y="859"/>
                  </a:lnTo>
                  <a:lnTo>
                    <a:pt x="2405" y="888"/>
                  </a:lnTo>
                  <a:lnTo>
                    <a:pt x="2405" y="917"/>
                  </a:lnTo>
                  <a:cubicBezTo>
                    <a:pt x="2400" y="920"/>
                    <a:pt x="2397" y="921"/>
                    <a:pt x="2394" y="921"/>
                  </a:cubicBezTo>
                  <a:cubicBezTo>
                    <a:pt x="2375" y="921"/>
                    <a:pt x="2375" y="886"/>
                    <a:pt x="2375" y="874"/>
                  </a:cubicBezTo>
                  <a:lnTo>
                    <a:pt x="2331" y="845"/>
                  </a:lnTo>
                  <a:close/>
                  <a:moveTo>
                    <a:pt x="2434" y="917"/>
                  </a:moveTo>
                  <a:lnTo>
                    <a:pt x="2448" y="933"/>
                  </a:lnTo>
                  <a:cubicBezTo>
                    <a:pt x="2448" y="962"/>
                    <a:pt x="2463" y="1005"/>
                    <a:pt x="2463" y="1034"/>
                  </a:cubicBezTo>
                  <a:lnTo>
                    <a:pt x="2419" y="976"/>
                  </a:lnTo>
                  <a:cubicBezTo>
                    <a:pt x="2419" y="962"/>
                    <a:pt x="2434" y="933"/>
                    <a:pt x="2434" y="917"/>
                  </a:cubicBezTo>
                  <a:close/>
                  <a:moveTo>
                    <a:pt x="933" y="787"/>
                  </a:moveTo>
                  <a:cubicBezTo>
                    <a:pt x="948" y="801"/>
                    <a:pt x="948" y="816"/>
                    <a:pt x="948" y="816"/>
                  </a:cubicBezTo>
                  <a:cubicBezTo>
                    <a:pt x="933" y="859"/>
                    <a:pt x="904" y="917"/>
                    <a:pt x="874" y="933"/>
                  </a:cubicBezTo>
                  <a:lnTo>
                    <a:pt x="860" y="933"/>
                  </a:lnTo>
                  <a:cubicBezTo>
                    <a:pt x="835" y="958"/>
                    <a:pt x="832" y="1039"/>
                    <a:pt x="802" y="1039"/>
                  </a:cubicBezTo>
                  <a:cubicBezTo>
                    <a:pt x="798" y="1039"/>
                    <a:pt x="795" y="1038"/>
                    <a:pt x="791" y="1036"/>
                  </a:cubicBezTo>
                  <a:lnTo>
                    <a:pt x="791" y="1036"/>
                  </a:lnTo>
                  <a:cubicBezTo>
                    <a:pt x="804" y="955"/>
                    <a:pt x="824" y="875"/>
                    <a:pt x="860" y="801"/>
                  </a:cubicBezTo>
                  <a:cubicBezTo>
                    <a:pt x="865" y="805"/>
                    <a:pt x="870" y="807"/>
                    <a:pt x="876" y="807"/>
                  </a:cubicBezTo>
                  <a:cubicBezTo>
                    <a:pt x="892" y="807"/>
                    <a:pt x="912" y="797"/>
                    <a:pt x="933" y="787"/>
                  </a:cubicBezTo>
                  <a:close/>
                  <a:moveTo>
                    <a:pt x="2492" y="1005"/>
                  </a:moveTo>
                  <a:lnTo>
                    <a:pt x="2564" y="1092"/>
                  </a:lnTo>
                  <a:lnTo>
                    <a:pt x="2492" y="1092"/>
                  </a:lnTo>
                  <a:lnTo>
                    <a:pt x="2492" y="1078"/>
                  </a:lnTo>
                  <a:lnTo>
                    <a:pt x="2463" y="1049"/>
                  </a:lnTo>
                  <a:cubicBezTo>
                    <a:pt x="2492" y="1049"/>
                    <a:pt x="2492" y="1020"/>
                    <a:pt x="2492" y="1005"/>
                  </a:cubicBezTo>
                  <a:close/>
                  <a:moveTo>
                    <a:pt x="1112" y="1111"/>
                  </a:moveTo>
                  <a:lnTo>
                    <a:pt x="1112" y="1111"/>
                  </a:lnTo>
                  <a:cubicBezTo>
                    <a:pt x="1108" y="1115"/>
                    <a:pt x="1108" y="1121"/>
                    <a:pt x="1108" y="1121"/>
                  </a:cubicBezTo>
                  <a:lnTo>
                    <a:pt x="1108" y="1121"/>
                  </a:lnTo>
                  <a:cubicBezTo>
                    <a:pt x="1108" y="1117"/>
                    <a:pt x="1109" y="1113"/>
                    <a:pt x="1112" y="1111"/>
                  </a:cubicBezTo>
                  <a:close/>
                  <a:moveTo>
                    <a:pt x="1123" y="1107"/>
                  </a:moveTo>
                  <a:lnTo>
                    <a:pt x="1123" y="1121"/>
                  </a:lnTo>
                  <a:lnTo>
                    <a:pt x="1108" y="1121"/>
                  </a:lnTo>
                  <a:lnTo>
                    <a:pt x="1123" y="1107"/>
                  </a:lnTo>
                  <a:close/>
                  <a:moveTo>
                    <a:pt x="2375" y="1078"/>
                  </a:moveTo>
                  <a:cubicBezTo>
                    <a:pt x="2360" y="1107"/>
                    <a:pt x="2360" y="1137"/>
                    <a:pt x="2360" y="1166"/>
                  </a:cubicBezTo>
                  <a:cubicBezTo>
                    <a:pt x="2346" y="1166"/>
                    <a:pt x="2346" y="1166"/>
                    <a:pt x="2331" y="1180"/>
                  </a:cubicBezTo>
                  <a:cubicBezTo>
                    <a:pt x="2328" y="1177"/>
                    <a:pt x="2326" y="1176"/>
                    <a:pt x="2324" y="1176"/>
                  </a:cubicBezTo>
                  <a:cubicBezTo>
                    <a:pt x="2318" y="1176"/>
                    <a:pt x="2314" y="1184"/>
                    <a:pt x="2303" y="1184"/>
                  </a:cubicBezTo>
                  <a:cubicBezTo>
                    <a:pt x="2299" y="1184"/>
                    <a:pt x="2294" y="1183"/>
                    <a:pt x="2288" y="1180"/>
                  </a:cubicBezTo>
                  <a:lnTo>
                    <a:pt x="2302" y="1180"/>
                  </a:lnTo>
                  <a:lnTo>
                    <a:pt x="2346" y="1092"/>
                  </a:lnTo>
                  <a:cubicBezTo>
                    <a:pt x="2360" y="1092"/>
                    <a:pt x="2360" y="1078"/>
                    <a:pt x="2375" y="1078"/>
                  </a:cubicBezTo>
                  <a:close/>
                  <a:moveTo>
                    <a:pt x="831" y="1092"/>
                  </a:moveTo>
                  <a:lnTo>
                    <a:pt x="831" y="1092"/>
                  </a:lnTo>
                  <a:cubicBezTo>
                    <a:pt x="831" y="1092"/>
                    <a:pt x="816" y="1107"/>
                    <a:pt x="802" y="1137"/>
                  </a:cubicBezTo>
                  <a:cubicBezTo>
                    <a:pt x="802" y="1166"/>
                    <a:pt x="787" y="1195"/>
                    <a:pt x="787" y="1195"/>
                  </a:cubicBezTo>
                  <a:lnTo>
                    <a:pt x="773" y="1180"/>
                  </a:lnTo>
                  <a:cubicBezTo>
                    <a:pt x="776" y="1152"/>
                    <a:pt x="779" y="1124"/>
                    <a:pt x="783" y="1096"/>
                  </a:cubicBezTo>
                  <a:lnTo>
                    <a:pt x="783" y="1096"/>
                  </a:lnTo>
                  <a:cubicBezTo>
                    <a:pt x="784" y="1102"/>
                    <a:pt x="788" y="1106"/>
                    <a:pt x="796" y="1106"/>
                  </a:cubicBezTo>
                  <a:cubicBezTo>
                    <a:pt x="804" y="1106"/>
                    <a:pt x="815" y="1102"/>
                    <a:pt x="831" y="1092"/>
                  </a:cubicBezTo>
                  <a:close/>
                  <a:moveTo>
                    <a:pt x="350" y="1253"/>
                  </a:moveTo>
                  <a:cubicBezTo>
                    <a:pt x="351" y="1254"/>
                    <a:pt x="351" y="1255"/>
                    <a:pt x="352" y="1256"/>
                  </a:cubicBezTo>
                  <a:lnTo>
                    <a:pt x="352" y="1256"/>
                  </a:lnTo>
                  <a:cubicBezTo>
                    <a:pt x="352" y="1256"/>
                    <a:pt x="352" y="1256"/>
                    <a:pt x="353" y="1255"/>
                  </a:cubicBezTo>
                  <a:lnTo>
                    <a:pt x="353" y="1255"/>
                  </a:lnTo>
                  <a:cubicBezTo>
                    <a:pt x="352" y="1255"/>
                    <a:pt x="351" y="1254"/>
                    <a:pt x="350" y="1253"/>
                  </a:cubicBezTo>
                  <a:close/>
                  <a:moveTo>
                    <a:pt x="1880" y="1224"/>
                  </a:moveTo>
                  <a:cubicBezTo>
                    <a:pt x="1865" y="1238"/>
                    <a:pt x="1865" y="1253"/>
                    <a:pt x="1865" y="1267"/>
                  </a:cubicBezTo>
                  <a:lnTo>
                    <a:pt x="1865" y="1253"/>
                  </a:lnTo>
                  <a:cubicBezTo>
                    <a:pt x="1865" y="1238"/>
                    <a:pt x="1865" y="1238"/>
                    <a:pt x="1880" y="1224"/>
                  </a:cubicBezTo>
                  <a:close/>
                  <a:moveTo>
                    <a:pt x="1909" y="1253"/>
                  </a:moveTo>
                  <a:cubicBezTo>
                    <a:pt x="1923" y="1267"/>
                    <a:pt x="1923" y="1282"/>
                    <a:pt x="1923" y="1282"/>
                  </a:cubicBezTo>
                  <a:cubicBezTo>
                    <a:pt x="1909" y="1282"/>
                    <a:pt x="1894" y="1282"/>
                    <a:pt x="1880" y="1267"/>
                  </a:cubicBezTo>
                  <a:cubicBezTo>
                    <a:pt x="1880" y="1267"/>
                    <a:pt x="1894" y="1253"/>
                    <a:pt x="1909" y="1253"/>
                  </a:cubicBezTo>
                  <a:close/>
                  <a:moveTo>
                    <a:pt x="467" y="1442"/>
                  </a:moveTo>
                  <a:cubicBezTo>
                    <a:pt x="464" y="1443"/>
                    <a:pt x="462" y="1444"/>
                    <a:pt x="460" y="1446"/>
                  </a:cubicBezTo>
                  <a:lnTo>
                    <a:pt x="460" y="1446"/>
                  </a:lnTo>
                  <a:cubicBezTo>
                    <a:pt x="462" y="1449"/>
                    <a:pt x="465" y="1453"/>
                    <a:pt x="467" y="1457"/>
                  </a:cubicBezTo>
                  <a:lnTo>
                    <a:pt x="467" y="1442"/>
                  </a:lnTo>
                  <a:close/>
                  <a:moveTo>
                    <a:pt x="1778" y="1457"/>
                  </a:moveTo>
                  <a:cubicBezTo>
                    <a:pt x="1778" y="1464"/>
                    <a:pt x="1781" y="1467"/>
                    <a:pt x="1784" y="1469"/>
                  </a:cubicBezTo>
                  <a:lnTo>
                    <a:pt x="1784" y="1469"/>
                  </a:lnTo>
                  <a:cubicBezTo>
                    <a:pt x="1784" y="1465"/>
                    <a:pt x="1782" y="1461"/>
                    <a:pt x="1778" y="1457"/>
                  </a:cubicBezTo>
                  <a:close/>
                  <a:moveTo>
                    <a:pt x="1807" y="1500"/>
                  </a:moveTo>
                  <a:cubicBezTo>
                    <a:pt x="1822" y="1500"/>
                    <a:pt x="1822" y="1515"/>
                    <a:pt x="1822" y="1515"/>
                  </a:cubicBezTo>
                  <a:lnTo>
                    <a:pt x="1807" y="1515"/>
                  </a:lnTo>
                  <a:lnTo>
                    <a:pt x="1807" y="1500"/>
                  </a:lnTo>
                  <a:close/>
                  <a:moveTo>
                    <a:pt x="1778" y="1457"/>
                  </a:moveTo>
                  <a:cubicBezTo>
                    <a:pt x="1778" y="1457"/>
                    <a:pt x="1778" y="1457"/>
                    <a:pt x="1778" y="1457"/>
                  </a:cubicBezTo>
                  <a:lnTo>
                    <a:pt x="1778" y="1457"/>
                  </a:lnTo>
                  <a:cubicBezTo>
                    <a:pt x="1778" y="1457"/>
                    <a:pt x="1793" y="1457"/>
                    <a:pt x="1793" y="1471"/>
                  </a:cubicBezTo>
                  <a:cubicBezTo>
                    <a:pt x="1793" y="1471"/>
                    <a:pt x="1788" y="1471"/>
                    <a:pt x="1784" y="1469"/>
                  </a:cubicBezTo>
                  <a:lnTo>
                    <a:pt x="1784" y="1469"/>
                  </a:lnTo>
                  <a:cubicBezTo>
                    <a:pt x="1787" y="1480"/>
                    <a:pt x="1782" y="1494"/>
                    <a:pt x="1793" y="1515"/>
                  </a:cubicBezTo>
                  <a:cubicBezTo>
                    <a:pt x="1778" y="1529"/>
                    <a:pt x="1778" y="1558"/>
                    <a:pt x="1793" y="1574"/>
                  </a:cubicBezTo>
                  <a:lnTo>
                    <a:pt x="1764" y="1544"/>
                  </a:lnTo>
                  <a:cubicBezTo>
                    <a:pt x="1764" y="1515"/>
                    <a:pt x="1778" y="1486"/>
                    <a:pt x="1778" y="1457"/>
                  </a:cubicBezTo>
                  <a:close/>
                  <a:moveTo>
                    <a:pt x="2302" y="1617"/>
                  </a:moveTo>
                  <a:cubicBezTo>
                    <a:pt x="2317" y="1617"/>
                    <a:pt x="2317" y="1617"/>
                    <a:pt x="2331" y="1646"/>
                  </a:cubicBezTo>
                  <a:lnTo>
                    <a:pt x="2331" y="1661"/>
                  </a:lnTo>
                  <a:cubicBezTo>
                    <a:pt x="2331" y="1646"/>
                    <a:pt x="2317" y="1632"/>
                    <a:pt x="2302" y="1617"/>
                  </a:cubicBezTo>
                  <a:close/>
                  <a:moveTo>
                    <a:pt x="2040" y="1864"/>
                  </a:moveTo>
                  <a:lnTo>
                    <a:pt x="2040" y="1864"/>
                  </a:lnTo>
                  <a:cubicBezTo>
                    <a:pt x="2035" y="1865"/>
                    <a:pt x="2031" y="1865"/>
                    <a:pt x="2026" y="1865"/>
                  </a:cubicBezTo>
                  <a:lnTo>
                    <a:pt x="2040" y="1865"/>
                  </a:lnTo>
                  <a:lnTo>
                    <a:pt x="2040" y="1864"/>
                  </a:lnTo>
                  <a:close/>
                  <a:moveTo>
                    <a:pt x="511" y="1588"/>
                  </a:moveTo>
                  <a:lnTo>
                    <a:pt x="511" y="1588"/>
                  </a:lnTo>
                  <a:cubicBezTo>
                    <a:pt x="513" y="1588"/>
                    <a:pt x="525" y="1588"/>
                    <a:pt x="525" y="1603"/>
                  </a:cubicBezTo>
                  <a:lnTo>
                    <a:pt x="525" y="1617"/>
                  </a:lnTo>
                  <a:lnTo>
                    <a:pt x="540" y="1632"/>
                  </a:lnTo>
                  <a:lnTo>
                    <a:pt x="540" y="1646"/>
                  </a:lnTo>
                  <a:lnTo>
                    <a:pt x="540" y="1661"/>
                  </a:lnTo>
                  <a:cubicBezTo>
                    <a:pt x="569" y="1675"/>
                    <a:pt x="598" y="1704"/>
                    <a:pt x="627" y="1748"/>
                  </a:cubicBezTo>
                  <a:cubicBezTo>
                    <a:pt x="627" y="1762"/>
                    <a:pt x="612" y="1762"/>
                    <a:pt x="612" y="1777"/>
                  </a:cubicBezTo>
                  <a:lnTo>
                    <a:pt x="627" y="1777"/>
                  </a:lnTo>
                  <a:lnTo>
                    <a:pt x="627" y="1807"/>
                  </a:lnTo>
                  <a:lnTo>
                    <a:pt x="612" y="1807"/>
                  </a:lnTo>
                  <a:lnTo>
                    <a:pt x="598" y="1821"/>
                  </a:lnTo>
                  <a:cubicBezTo>
                    <a:pt x="583" y="1836"/>
                    <a:pt x="583" y="1850"/>
                    <a:pt x="569" y="1850"/>
                  </a:cubicBezTo>
                  <a:lnTo>
                    <a:pt x="554" y="1836"/>
                  </a:lnTo>
                  <a:lnTo>
                    <a:pt x="554" y="1865"/>
                  </a:lnTo>
                  <a:cubicBezTo>
                    <a:pt x="511" y="1879"/>
                    <a:pt x="482" y="1879"/>
                    <a:pt x="467" y="1923"/>
                  </a:cubicBezTo>
                  <a:lnTo>
                    <a:pt x="482" y="1952"/>
                  </a:lnTo>
                  <a:lnTo>
                    <a:pt x="482" y="1952"/>
                  </a:lnTo>
                  <a:lnTo>
                    <a:pt x="423" y="1879"/>
                  </a:lnTo>
                  <a:cubicBezTo>
                    <a:pt x="434" y="1857"/>
                    <a:pt x="445" y="1819"/>
                    <a:pt x="444" y="1795"/>
                  </a:cubicBezTo>
                  <a:lnTo>
                    <a:pt x="444" y="1795"/>
                  </a:lnTo>
                  <a:lnTo>
                    <a:pt x="453" y="1821"/>
                  </a:lnTo>
                  <a:cubicBezTo>
                    <a:pt x="453" y="1775"/>
                    <a:pt x="477" y="1757"/>
                    <a:pt x="500" y="1757"/>
                  </a:cubicBezTo>
                  <a:cubicBezTo>
                    <a:pt x="520" y="1757"/>
                    <a:pt x="540" y="1771"/>
                    <a:pt x="540" y="1791"/>
                  </a:cubicBezTo>
                  <a:lnTo>
                    <a:pt x="554" y="1791"/>
                  </a:lnTo>
                  <a:lnTo>
                    <a:pt x="525" y="1704"/>
                  </a:lnTo>
                  <a:lnTo>
                    <a:pt x="554" y="1748"/>
                  </a:lnTo>
                  <a:lnTo>
                    <a:pt x="525" y="1690"/>
                  </a:lnTo>
                  <a:lnTo>
                    <a:pt x="525" y="1675"/>
                  </a:lnTo>
                  <a:cubicBezTo>
                    <a:pt x="514" y="1642"/>
                    <a:pt x="512" y="1608"/>
                    <a:pt x="511" y="1588"/>
                  </a:cubicBezTo>
                  <a:close/>
                  <a:moveTo>
                    <a:pt x="845" y="1981"/>
                  </a:moveTo>
                  <a:lnTo>
                    <a:pt x="874" y="2011"/>
                  </a:lnTo>
                  <a:lnTo>
                    <a:pt x="904" y="2040"/>
                  </a:lnTo>
                  <a:lnTo>
                    <a:pt x="845" y="1981"/>
                  </a:lnTo>
                  <a:close/>
                  <a:moveTo>
                    <a:pt x="904" y="2040"/>
                  </a:moveTo>
                  <a:lnTo>
                    <a:pt x="933" y="2069"/>
                  </a:lnTo>
                  <a:lnTo>
                    <a:pt x="904" y="2040"/>
                  </a:lnTo>
                  <a:close/>
                  <a:moveTo>
                    <a:pt x="845" y="1981"/>
                  </a:moveTo>
                  <a:lnTo>
                    <a:pt x="948" y="2083"/>
                  </a:lnTo>
                  <a:lnTo>
                    <a:pt x="948" y="2083"/>
                  </a:lnTo>
                  <a:cubicBezTo>
                    <a:pt x="904" y="2054"/>
                    <a:pt x="874" y="2011"/>
                    <a:pt x="845" y="1981"/>
                  </a:cubicBezTo>
                  <a:lnTo>
                    <a:pt x="845" y="1981"/>
                  </a:lnTo>
                  <a:lnTo>
                    <a:pt x="845" y="1981"/>
                  </a:lnTo>
                  <a:close/>
                  <a:moveTo>
                    <a:pt x="948" y="2083"/>
                  </a:moveTo>
                  <a:cubicBezTo>
                    <a:pt x="948" y="2086"/>
                    <a:pt x="949" y="2090"/>
                    <a:pt x="950" y="2094"/>
                  </a:cubicBezTo>
                  <a:lnTo>
                    <a:pt x="950" y="2094"/>
                  </a:lnTo>
                  <a:cubicBezTo>
                    <a:pt x="944" y="2087"/>
                    <a:pt x="939" y="2083"/>
                    <a:pt x="933" y="2083"/>
                  </a:cubicBezTo>
                  <a:close/>
                  <a:moveTo>
                    <a:pt x="1006" y="2054"/>
                  </a:moveTo>
                  <a:lnTo>
                    <a:pt x="1035" y="2083"/>
                  </a:lnTo>
                  <a:lnTo>
                    <a:pt x="1035" y="2112"/>
                  </a:lnTo>
                  <a:lnTo>
                    <a:pt x="1035" y="2127"/>
                  </a:lnTo>
                  <a:cubicBezTo>
                    <a:pt x="1049" y="2127"/>
                    <a:pt x="1064" y="2141"/>
                    <a:pt x="1064" y="2156"/>
                  </a:cubicBezTo>
                  <a:cubicBezTo>
                    <a:pt x="1078" y="2141"/>
                    <a:pt x="1094" y="2141"/>
                    <a:pt x="1094" y="2127"/>
                  </a:cubicBezTo>
                  <a:lnTo>
                    <a:pt x="1108" y="2141"/>
                  </a:lnTo>
                  <a:lnTo>
                    <a:pt x="1108" y="2156"/>
                  </a:lnTo>
                  <a:cubicBezTo>
                    <a:pt x="1094" y="2156"/>
                    <a:pt x="1094" y="2170"/>
                    <a:pt x="1078" y="2170"/>
                  </a:cubicBezTo>
                  <a:lnTo>
                    <a:pt x="1049" y="2199"/>
                  </a:lnTo>
                  <a:lnTo>
                    <a:pt x="1049" y="2214"/>
                  </a:lnTo>
                  <a:cubicBezTo>
                    <a:pt x="1035" y="2214"/>
                    <a:pt x="1035" y="2214"/>
                    <a:pt x="1020" y="2199"/>
                  </a:cubicBezTo>
                  <a:cubicBezTo>
                    <a:pt x="1006" y="2199"/>
                    <a:pt x="1006" y="2199"/>
                    <a:pt x="1006" y="2185"/>
                  </a:cubicBezTo>
                  <a:lnTo>
                    <a:pt x="1006" y="2185"/>
                  </a:lnTo>
                  <a:lnTo>
                    <a:pt x="1020" y="2199"/>
                  </a:lnTo>
                  <a:lnTo>
                    <a:pt x="1049" y="2199"/>
                  </a:lnTo>
                  <a:lnTo>
                    <a:pt x="1049" y="2156"/>
                  </a:lnTo>
                  <a:cubicBezTo>
                    <a:pt x="1035" y="2156"/>
                    <a:pt x="1020" y="2141"/>
                    <a:pt x="991" y="2141"/>
                  </a:cubicBezTo>
                  <a:cubicBezTo>
                    <a:pt x="1035" y="2156"/>
                    <a:pt x="1049" y="2156"/>
                    <a:pt x="1006" y="2185"/>
                  </a:cubicBezTo>
                  <a:cubicBezTo>
                    <a:pt x="991" y="2185"/>
                    <a:pt x="991" y="2170"/>
                    <a:pt x="977" y="2170"/>
                  </a:cubicBezTo>
                  <a:lnTo>
                    <a:pt x="977" y="2185"/>
                  </a:lnTo>
                  <a:cubicBezTo>
                    <a:pt x="962" y="2199"/>
                    <a:pt x="948" y="2199"/>
                    <a:pt x="933" y="2214"/>
                  </a:cubicBezTo>
                  <a:lnTo>
                    <a:pt x="919" y="2214"/>
                  </a:lnTo>
                  <a:cubicBezTo>
                    <a:pt x="919" y="2185"/>
                    <a:pt x="904" y="2156"/>
                    <a:pt x="874" y="2156"/>
                  </a:cubicBezTo>
                  <a:cubicBezTo>
                    <a:pt x="874" y="2112"/>
                    <a:pt x="874" y="2112"/>
                    <a:pt x="890" y="2112"/>
                  </a:cubicBezTo>
                  <a:lnTo>
                    <a:pt x="874" y="2098"/>
                  </a:lnTo>
                  <a:lnTo>
                    <a:pt x="904" y="2098"/>
                  </a:lnTo>
                  <a:cubicBezTo>
                    <a:pt x="919" y="2098"/>
                    <a:pt x="919" y="2098"/>
                    <a:pt x="919" y="2083"/>
                  </a:cubicBezTo>
                  <a:lnTo>
                    <a:pt x="933" y="2083"/>
                  </a:lnTo>
                  <a:cubicBezTo>
                    <a:pt x="919" y="2098"/>
                    <a:pt x="919" y="2112"/>
                    <a:pt x="919" y="2112"/>
                  </a:cubicBezTo>
                  <a:lnTo>
                    <a:pt x="904" y="2098"/>
                  </a:lnTo>
                  <a:lnTo>
                    <a:pt x="904" y="2112"/>
                  </a:lnTo>
                  <a:lnTo>
                    <a:pt x="890" y="2112"/>
                  </a:lnTo>
                  <a:cubicBezTo>
                    <a:pt x="904" y="2127"/>
                    <a:pt x="919" y="2127"/>
                    <a:pt x="933" y="2141"/>
                  </a:cubicBezTo>
                  <a:lnTo>
                    <a:pt x="933" y="2141"/>
                  </a:lnTo>
                  <a:lnTo>
                    <a:pt x="933" y="2141"/>
                  </a:lnTo>
                  <a:cubicBezTo>
                    <a:pt x="948" y="2156"/>
                    <a:pt x="962" y="2156"/>
                    <a:pt x="977" y="2170"/>
                  </a:cubicBezTo>
                  <a:cubicBezTo>
                    <a:pt x="991" y="2170"/>
                    <a:pt x="991" y="2156"/>
                    <a:pt x="991" y="2141"/>
                  </a:cubicBezTo>
                  <a:cubicBezTo>
                    <a:pt x="991" y="2127"/>
                    <a:pt x="991" y="2127"/>
                    <a:pt x="977" y="2127"/>
                  </a:cubicBezTo>
                  <a:lnTo>
                    <a:pt x="977" y="2098"/>
                  </a:lnTo>
                  <a:lnTo>
                    <a:pt x="977" y="2054"/>
                  </a:lnTo>
                  <a:close/>
                  <a:moveTo>
                    <a:pt x="1152" y="2214"/>
                  </a:moveTo>
                  <a:lnTo>
                    <a:pt x="1152" y="2214"/>
                  </a:lnTo>
                  <a:cubicBezTo>
                    <a:pt x="1166" y="2214"/>
                    <a:pt x="1181" y="2228"/>
                    <a:pt x="1181" y="2228"/>
                  </a:cubicBezTo>
                  <a:cubicBezTo>
                    <a:pt x="1166" y="2228"/>
                    <a:pt x="1166" y="2214"/>
                    <a:pt x="1152" y="2214"/>
                  </a:cubicBezTo>
                  <a:close/>
                  <a:moveTo>
                    <a:pt x="336" y="1354"/>
                  </a:moveTo>
                  <a:cubicBezTo>
                    <a:pt x="336" y="1354"/>
                    <a:pt x="350" y="1354"/>
                    <a:pt x="350" y="1370"/>
                  </a:cubicBezTo>
                  <a:cubicBezTo>
                    <a:pt x="350" y="1370"/>
                    <a:pt x="350" y="1384"/>
                    <a:pt x="365" y="1384"/>
                  </a:cubicBezTo>
                  <a:lnTo>
                    <a:pt x="394" y="1413"/>
                  </a:lnTo>
                  <a:lnTo>
                    <a:pt x="394" y="1428"/>
                  </a:lnTo>
                  <a:lnTo>
                    <a:pt x="408" y="1428"/>
                  </a:lnTo>
                  <a:cubicBezTo>
                    <a:pt x="408" y="1442"/>
                    <a:pt x="423" y="1457"/>
                    <a:pt x="423" y="1457"/>
                  </a:cubicBezTo>
                  <a:lnTo>
                    <a:pt x="437" y="1457"/>
                  </a:lnTo>
                  <a:lnTo>
                    <a:pt x="437" y="1471"/>
                  </a:lnTo>
                  <a:lnTo>
                    <a:pt x="453" y="1486"/>
                  </a:lnTo>
                  <a:cubicBezTo>
                    <a:pt x="453" y="1500"/>
                    <a:pt x="467" y="1500"/>
                    <a:pt x="467" y="1515"/>
                  </a:cubicBezTo>
                  <a:lnTo>
                    <a:pt x="467" y="1515"/>
                  </a:lnTo>
                  <a:lnTo>
                    <a:pt x="467" y="1515"/>
                  </a:lnTo>
                  <a:cubicBezTo>
                    <a:pt x="467" y="1515"/>
                    <a:pt x="482" y="1515"/>
                    <a:pt x="482" y="1529"/>
                  </a:cubicBezTo>
                  <a:lnTo>
                    <a:pt x="482" y="1544"/>
                  </a:lnTo>
                  <a:lnTo>
                    <a:pt x="496" y="1544"/>
                  </a:lnTo>
                  <a:lnTo>
                    <a:pt x="496" y="1558"/>
                  </a:lnTo>
                  <a:cubicBezTo>
                    <a:pt x="468" y="1601"/>
                    <a:pt x="521" y="1630"/>
                    <a:pt x="486" y="1684"/>
                  </a:cubicBezTo>
                  <a:lnTo>
                    <a:pt x="486" y="1684"/>
                  </a:lnTo>
                  <a:cubicBezTo>
                    <a:pt x="492" y="1671"/>
                    <a:pt x="482" y="1659"/>
                    <a:pt x="482" y="1646"/>
                  </a:cubicBezTo>
                  <a:cubicBezTo>
                    <a:pt x="453" y="1675"/>
                    <a:pt x="437" y="1704"/>
                    <a:pt x="408" y="1733"/>
                  </a:cubicBezTo>
                  <a:cubicBezTo>
                    <a:pt x="394" y="1762"/>
                    <a:pt x="379" y="1807"/>
                    <a:pt x="350" y="1836"/>
                  </a:cubicBezTo>
                  <a:lnTo>
                    <a:pt x="496" y="2025"/>
                  </a:lnTo>
                  <a:lnTo>
                    <a:pt x="496" y="2156"/>
                  </a:lnTo>
                  <a:lnTo>
                    <a:pt x="802" y="2374"/>
                  </a:lnTo>
                  <a:lnTo>
                    <a:pt x="802" y="2403"/>
                  </a:lnTo>
                  <a:cubicBezTo>
                    <a:pt x="816" y="2432"/>
                    <a:pt x="860" y="2462"/>
                    <a:pt x="729" y="2520"/>
                  </a:cubicBezTo>
                  <a:lnTo>
                    <a:pt x="88" y="1719"/>
                  </a:lnTo>
                  <a:cubicBezTo>
                    <a:pt x="88" y="1704"/>
                    <a:pt x="88" y="1704"/>
                    <a:pt x="103" y="1690"/>
                  </a:cubicBezTo>
                  <a:cubicBezTo>
                    <a:pt x="103" y="1690"/>
                    <a:pt x="117" y="1661"/>
                    <a:pt x="146" y="1617"/>
                  </a:cubicBezTo>
                  <a:lnTo>
                    <a:pt x="190" y="1574"/>
                  </a:lnTo>
                  <a:cubicBezTo>
                    <a:pt x="190" y="1574"/>
                    <a:pt x="175" y="1544"/>
                    <a:pt x="161" y="1529"/>
                  </a:cubicBezTo>
                  <a:cubicBezTo>
                    <a:pt x="161" y="1500"/>
                    <a:pt x="146" y="1486"/>
                    <a:pt x="146" y="1486"/>
                  </a:cubicBezTo>
                  <a:cubicBezTo>
                    <a:pt x="156" y="1470"/>
                    <a:pt x="163" y="1465"/>
                    <a:pt x="168" y="1465"/>
                  </a:cubicBezTo>
                  <a:cubicBezTo>
                    <a:pt x="180" y="1465"/>
                    <a:pt x="185" y="1494"/>
                    <a:pt x="199" y="1494"/>
                  </a:cubicBezTo>
                  <a:cubicBezTo>
                    <a:pt x="207" y="1494"/>
                    <a:pt x="217" y="1485"/>
                    <a:pt x="233" y="1457"/>
                  </a:cubicBezTo>
                  <a:cubicBezTo>
                    <a:pt x="219" y="1413"/>
                    <a:pt x="292" y="1384"/>
                    <a:pt x="292" y="1354"/>
                  </a:cubicBezTo>
                  <a:cubicBezTo>
                    <a:pt x="292" y="1362"/>
                    <a:pt x="296" y="1366"/>
                    <a:pt x="303" y="1366"/>
                  </a:cubicBezTo>
                  <a:cubicBezTo>
                    <a:pt x="310" y="1366"/>
                    <a:pt x="321" y="1362"/>
                    <a:pt x="336" y="1354"/>
                  </a:cubicBezTo>
                  <a:close/>
                  <a:moveTo>
                    <a:pt x="62" y="1669"/>
                  </a:moveTo>
                  <a:cubicBezTo>
                    <a:pt x="74" y="1669"/>
                    <a:pt x="74" y="1683"/>
                    <a:pt x="74" y="1704"/>
                  </a:cubicBezTo>
                  <a:lnTo>
                    <a:pt x="729" y="2535"/>
                  </a:lnTo>
                  <a:cubicBezTo>
                    <a:pt x="773" y="2520"/>
                    <a:pt x="845" y="2506"/>
                    <a:pt x="874" y="2491"/>
                  </a:cubicBezTo>
                  <a:cubicBezTo>
                    <a:pt x="907" y="2469"/>
                    <a:pt x="916" y="2456"/>
                    <a:pt x="895" y="2456"/>
                  </a:cubicBezTo>
                  <a:cubicBezTo>
                    <a:pt x="887" y="2456"/>
                    <a:pt x="876" y="2458"/>
                    <a:pt x="860" y="2462"/>
                  </a:cubicBezTo>
                  <a:cubicBezTo>
                    <a:pt x="874" y="2448"/>
                    <a:pt x="890" y="2448"/>
                    <a:pt x="904" y="2448"/>
                  </a:cubicBezTo>
                  <a:lnTo>
                    <a:pt x="948" y="2477"/>
                  </a:lnTo>
                  <a:cubicBezTo>
                    <a:pt x="874" y="2506"/>
                    <a:pt x="802" y="2535"/>
                    <a:pt x="744" y="2578"/>
                  </a:cubicBezTo>
                  <a:lnTo>
                    <a:pt x="45" y="1690"/>
                  </a:lnTo>
                  <a:lnTo>
                    <a:pt x="45" y="1675"/>
                  </a:lnTo>
                  <a:cubicBezTo>
                    <a:pt x="52" y="1671"/>
                    <a:pt x="58" y="1669"/>
                    <a:pt x="62" y="1669"/>
                  </a:cubicBezTo>
                  <a:close/>
                  <a:moveTo>
                    <a:pt x="1224" y="0"/>
                  </a:moveTo>
                  <a:cubicBezTo>
                    <a:pt x="1210" y="29"/>
                    <a:pt x="1195" y="59"/>
                    <a:pt x="1166" y="88"/>
                  </a:cubicBezTo>
                  <a:lnTo>
                    <a:pt x="1152" y="59"/>
                  </a:lnTo>
                  <a:cubicBezTo>
                    <a:pt x="904" y="175"/>
                    <a:pt x="1123" y="306"/>
                    <a:pt x="991" y="480"/>
                  </a:cubicBezTo>
                  <a:cubicBezTo>
                    <a:pt x="980" y="474"/>
                    <a:pt x="972" y="472"/>
                    <a:pt x="964" y="472"/>
                  </a:cubicBezTo>
                  <a:cubicBezTo>
                    <a:pt x="931" y="472"/>
                    <a:pt x="925" y="525"/>
                    <a:pt x="901" y="525"/>
                  </a:cubicBezTo>
                  <a:cubicBezTo>
                    <a:pt x="894" y="525"/>
                    <a:pt x="885" y="521"/>
                    <a:pt x="874" y="510"/>
                  </a:cubicBezTo>
                  <a:cubicBezTo>
                    <a:pt x="933" y="466"/>
                    <a:pt x="890" y="451"/>
                    <a:pt x="860" y="451"/>
                  </a:cubicBezTo>
                  <a:cubicBezTo>
                    <a:pt x="845" y="496"/>
                    <a:pt x="874" y="539"/>
                    <a:pt x="816" y="583"/>
                  </a:cubicBezTo>
                  <a:cubicBezTo>
                    <a:pt x="802" y="539"/>
                    <a:pt x="744" y="583"/>
                    <a:pt x="773" y="510"/>
                  </a:cubicBezTo>
                  <a:lnTo>
                    <a:pt x="773" y="510"/>
                  </a:lnTo>
                  <a:cubicBezTo>
                    <a:pt x="702" y="580"/>
                    <a:pt x="673" y="623"/>
                    <a:pt x="697" y="705"/>
                  </a:cubicBezTo>
                  <a:lnTo>
                    <a:pt x="697" y="705"/>
                  </a:lnTo>
                  <a:cubicBezTo>
                    <a:pt x="693" y="700"/>
                    <a:pt x="686" y="700"/>
                    <a:pt x="686" y="700"/>
                  </a:cubicBezTo>
                  <a:cubicBezTo>
                    <a:pt x="686" y="772"/>
                    <a:pt x="482" y="801"/>
                    <a:pt x="482" y="917"/>
                  </a:cubicBezTo>
                  <a:cubicBezTo>
                    <a:pt x="482" y="917"/>
                    <a:pt x="467" y="1049"/>
                    <a:pt x="482" y="1180"/>
                  </a:cubicBezTo>
                  <a:lnTo>
                    <a:pt x="482" y="1238"/>
                  </a:lnTo>
                  <a:cubicBezTo>
                    <a:pt x="467" y="1238"/>
                    <a:pt x="453" y="1253"/>
                    <a:pt x="453" y="1282"/>
                  </a:cubicBezTo>
                  <a:lnTo>
                    <a:pt x="482" y="1354"/>
                  </a:lnTo>
                  <a:cubicBezTo>
                    <a:pt x="482" y="1399"/>
                    <a:pt x="496" y="1428"/>
                    <a:pt x="496" y="1428"/>
                  </a:cubicBezTo>
                  <a:lnTo>
                    <a:pt x="496" y="1399"/>
                  </a:lnTo>
                  <a:lnTo>
                    <a:pt x="540" y="1471"/>
                  </a:lnTo>
                  <a:lnTo>
                    <a:pt x="540" y="1500"/>
                  </a:lnTo>
                  <a:lnTo>
                    <a:pt x="496" y="1500"/>
                  </a:lnTo>
                  <a:cubicBezTo>
                    <a:pt x="496" y="1500"/>
                    <a:pt x="482" y="1500"/>
                    <a:pt x="467" y="1471"/>
                  </a:cubicBezTo>
                  <a:cubicBezTo>
                    <a:pt x="454" y="1458"/>
                    <a:pt x="440" y="1457"/>
                    <a:pt x="460" y="1446"/>
                  </a:cubicBezTo>
                  <a:lnTo>
                    <a:pt x="460" y="1446"/>
                  </a:lnTo>
                  <a:cubicBezTo>
                    <a:pt x="444" y="1424"/>
                    <a:pt x="419" y="1411"/>
                    <a:pt x="394" y="1399"/>
                  </a:cubicBezTo>
                  <a:cubicBezTo>
                    <a:pt x="408" y="1384"/>
                    <a:pt x="408" y="1399"/>
                    <a:pt x="394" y="1370"/>
                  </a:cubicBezTo>
                  <a:cubicBezTo>
                    <a:pt x="394" y="1370"/>
                    <a:pt x="394" y="1384"/>
                    <a:pt x="379" y="1384"/>
                  </a:cubicBezTo>
                  <a:cubicBezTo>
                    <a:pt x="436" y="1314"/>
                    <a:pt x="370" y="1284"/>
                    <a:pt x="352" y="1256"/>
                  </a:cubicBezTo>
                  <a:lnTo>
                    <a:pt x="352" y="1256"/>
                  </a:lnTo>
                  <a:cubicBezTo>
                    <a:pt x="348" y="1258"/>
                    <a:pt x="342" y="1261"/>
                    <a:pt x="336" y="1267"/>
                  </a:cubicBezTo>
                  <a:cubicBezTo>
                    <a:pt x="336" y="1253"/>
                    <a:pt x="336" y="1238"/>
                    <a:pt x="350" y="1238"/>
                  </a:cubicBezTo>
                  <a:lnTo>
                    <a:pt x="350" y="1253"/>
                  </a:lnTo>
                  <a:cubicBezTo>
                    <a:pt x="358" y="1253"/>
                    <a:pt x="357" y="1253"/>
                    <a:pt x="353" y="1255"/>
                  </a:cubicBezTo>
                  <a:lnTo>
                    <a:pt x="353" y="1255"/>
                  </a:lnTo>
                  <a:cubicBezTo>
                    <a:pt x="395" y="1297"/>
                    <a:pt x="423" y="1312"/>
                    <a:pt x="423" y="1370"/>
                  </a:cubicBezTo>
                  <a:cubicBezTo>
                    <a:pt x="482" y="1370"/>
                    <a:pt x="467" y="1325"/>
                    <a:pt x="453" y="1296"/>
                  </a:cubicBezTo>
                  <a:lnTo>
                    <a:pt x="453" y="1282"/>
                  </a:lnTo>
                  <a:lnTo>
                    <a:pt x="423" y="1224"/>
                  </a:lnTo>
                  <a:lnTo>
                    <a:pt x="394" y="1166"/>
                  </a:lnTo>
                  <a:lnTo>
                    <a:pt x="365" y="1121"/>
                  </a:lnTo>
                  <a:lnTo>
                    <a:pt x="365" y="1224"/>
                  </a:lnTo>
                  <a:cubicBezTo>
                    <a:pt x="365" y="1216"/>
                    <a:pt x="361" y="1213"/>
                    <a:pt x="358" y="1213"/>
                  </a:cubicBezTo>
                  <a:cubicBezTo>
                    <a:pt x="354" y="1213"/>
                    <a:pt x="350" y="1216"/>
                    <a:pt x="350" y="1224"/>
                  </a:cubicBezTo>
                  <a:cubicBezTo>
                    <a:pt x="350" y="1209"/>
                    <a:pt x="350" y="1209"/>
                    <a:pt x="336" y="1209"/>
                  </a:cubicBezTo>
                  <a:lnTo>
                    <a:pt x="336" y="1224"/>
                  </a:lnTo>
                  <a:cubicBezTo>
                    <a:pt x="336" y="1209"/>
                    <a:pt x="336" y="1209"/>
                    <a:pt x="321" y="1209"/>
                  </a:cubicBezTo>
                  <a:lnTo>
                    <a:pt x="321" y="1224"/>
                  </a:lnTo>
                  <a:lnTo>
                    <a:pt x="321" y="1253"/>
                  </a:lnTo>
                  <a:cubicBezTo>
                    <a:pt x="321" y="1245"/>
                    <a:pt x="317" y="1242"/>
                    <a:pt x="310" y="1242"/>
                  </a:cubicBezTo>
                  <a:cubicBezTo>
                    <a:pt x="303" y="1242"/>
                    <a:pt x="292" y="1245"/>
                    <a:pt x="278" y="1253"/>
                  </a:cubicBezTo>
                  <a:cubicBezTo>
                    <a:pt x="278" y="1242"/>
                    <a:pt x="270" y="1232"/>
                    <a:pt x="266" y="1232"/>
                  </a:cubicBezTo>
                  <a:cubicBezTo>
                    <a:pt x="264" y="1232"/>
                    <a:pt x="263" y="1234"/>
                    <a:pt x="263" y="1238"/>
                  </a:cubicBezTo>
                  <a:lnTo>
                    <a:pt x="263" y="1253"/>
                  </a:lnTo>
                  <a:cubicBezTo>
                    <a:pt x="249" y="1267"/>
                    <a:pt x="219" y="1282"/>
                    <a:pt x="204" y="1296"/>
                  </a:cubicBezTo>
                  <a:cubicBezTo>
                    <a:pt x="190" y="1384"/>
                    <a:pt x="88" y="1486"/>
                    <a:pt x="0" y="1675"/>
                  </a:cubicBezTo>
                  <a:lnTo>
                    <a:pt x="744" y="2622"/>
                  </a:lnTo>
                  <a:cubicBezTo>
                    <a:pt x="773" y="2607"/>
                    <a:pt x="787" y="2607"/>
                    <a:pt x="802" y="2607"/>
                  </a:cubicBezTo>
                  <a:cubicBezTo>
                    <a:pt x="787" y="2607"/>
                    <a:pt x="744" y="2636"/>
                    <a:pt x="773" y="2636"/>
                  </a:cubicBezTo>
                  <a:cubicBezTo>
                    <a:pt x="890" y="2607"/>
                    <a:pt x="977" y="2578"/>
                    <a:pt x="1035" y="2535"/>
                  </a:cubicBezTo>
                  <a:lnTo>
                    <a:pt x="1137" y="2607"/>
                  </a:lnTo>
                  <a:cubicBezTo>
                    <a:pt x="1152" y="2593"/>
                    <a:pt x="1166" y="2593"/>
                    <a:pt x="1181" y="2593"/>
                  </a:cubicBezTo>
                  <a:cubicBezTo>
                    <a:pt x="1266" y="2581"/>
                    <a:pt x="1249" y="2528"/>
                    <a:pt x="1199" y="2528"/>
                  </a:cubicBezTo>
                  <a:cubicBezTo>
                    <a:pt x="1189" y="2528"/>
                    <a:pt x="1178" y="2530"/>
                    <a:pt x="1166" y="2535"/>
                  </a:cubicBezTo>
                  <a:cubicBezTo>
                    <a:pt x="1166" y="2535"/>
                    <a:pt x="1181" y="2520"/>
                    <a:pt x="1195" y="2491"/>
                  </a:cubicBezTo>
                  <a:lnTo>
                    <a:pt x="1224" y="2462"/>
                  </a:lnTo>
                  <a:lnTo>
                    <a:pt x="1239" y="2477"/>
                  </a:lnTo>
                  <a:cubicBezTo>
                    <a:pt x="1239" y="2462"/>
                    <a:pt x="1253" y="2448"/>
                    <a:pt x="1253" y="2448"/>
                  </a:cubicBezTo>
                  <a:cubicBezTo>
                    <a:pt x="1282" y="2403"/>
                    <a:pt x="1297" y="2374"/>
                    <a:pt x="1311" y="2331"/>
                  </a:cubicBezTo>
                  <a:lnTo>
                    <a:pt x="1370" y="2374"/>
                  </a:lnTo>
                  <a:cubicBezTo>
                    <a:pt x="1385" y="2374"/>
                    <a:pt x="1385" y="2374"/>
                    <a:pt x="1399" y="2360"/>
                  </a:cubicBezTo>
                  <a:cubicBezTo>
                    <a:pt x="1414" y="2389"/>
                    <a:pt x="1428" y="2418"/>
                    <a:pt x="1428" y="2448"/>
                  </a:cubicBezTo>
                  <a:cubicBezTo>
                    <a:pt x="1443" y="2418"/>
                    <a:pt x="1472" y="2389"/>
                    <a:pt x="1486" y="2345"/>
                  </a:cubicBezTo>
                  <a:lnTo>
                    <a:pt x="1501" y="2360"/>
                  </a:lnTo>
                  <a:cubicBezTo>
                    <a:pt x="1545" y="2316"/>
                    <a:pt x="1603" y="2273"/>
                    <a:pt x="1661" y="2228"/>
                  </a:cubicBezTo>
                  <a:cubicBezTo>
                    <a:pt x="1658" y="2225"/>
                    <a:pt x="1654" y="2224"/>
                    <a:pt x="1648" y="2224"/>
                  </a:cubicBezTo>
                  <a:cubicBezTo>
                    <a:pt x="1639" y="2224"/>
                    <a:pt x="1626" y="2228"/>
                    <a:pt x="1617" y="2228"/>
                  </a:cubicBezTo>
                  <a:cubicBezTo>
                    <a:pt x="1609" y="2228"/>
                    <a:pt x="1603" y="2225"/>
                    <a:pt x="1603" y="2214"/>
                  </a:cubicBezTo>
                  <a:cubicBezTo>
                    <a:pt x="1632" y="2170"/>
                    <a:pt x="1676" y="2141"/>
                    <a:pt x="1690" y="2098"/>
                  </a:cubicBezTo>
                  <a:lnTo>
                    <a:pt x="1632" y="2098"/>
                  </a:lnTo>
                  <a:cubicBezTo>
                    <a:pt x="1647" y="2083"/>
                    <a:pt x="1647" y="2083"/>
                    <a:pt x="1647" y="2069"/>
                  </a:cubicBezTo>
                  <a:cubicBezTo>
                    <a:pt x="1664" y="2077"/>
                    <a:pt x="1676" y="2085"/>
                    <a:pt x="1686" y="2085"/>
                  </a:cubicBezTo>
                  <a:cubicBezTo>
                    <a:pt x="1693" y="2085"/>
                    <a:pt x="1699" y="2081"/>
                    <a:pt x="1705" y="2069"/>
                  </a:cubicBezTo>
                  <a:lnTo>
                    <a:pt x="1690" y="2054"/>
                  </a:lnTo>
                  <a:lnTo>
                    <a:pt x="1661" y="2040"/>
                  </a:lnTo>
                  <a:lnTo>
                    <a:pt x="1676" y="2025"/>
                  </a:lnTo>
                  <a:lnTo>
                    <a:pt x="1661" y="2025"/>
                  </a:lnTo>
                  <a:cubicBezTo>
                    <a:pt x="1676" y="2011"/>
                    <a:pt x="1676" y="1995"/>
                    <a:pt x="1690" y="1981"/>
                  </a:cubicBezTo>
                  <a:lnTo>
                    <a:pt x="1690" y="1966"/>
                  </a:lnTo>
                  <a:cubicBezTo>
                    <a:pt x="1705" y="1966"/>
                    <a:pt x="1705" y="1952"/>
                    <a:pt x="1719" y="1952"/>
                  </a:cubicBezTo>
                  <a:cubicBezTo>
                    <a:pt x="1719" y="1995"/>
                    <a:pt x="1719" y="2025"/>
                    <a:pt x="1690" y="2054"/>
                  </a:cubicBezTo>
                  <a:lnTo>
                    <a:pt x="1748" y="2025"/>
                  </a:lnTo>
                  <a:lnTo>
                    <a:pt x="1748" y="2025"/>
                  </a:lnTo>
                  <a:cubicBezTo>
                    <a:pt x="1748" y="2083"/>
                    <a:pt x="1618" y="2156"/>
                    <a:pt x="1690" y="2199"/>
                  </a:cubicBezTo>
                  <a:cubicBezTo>
                    <a:pt x="1748" y="2127"/>
                    <a:pt x="1822" y="2011"/>
                    <a:pt x="1851" y="1908"/>
                  </a:cubicBezTo>
                  <a:cubicBezTo>
                    <a:pt x="1862" y="1914"/>
                    <a:pt x="1872" y="1916"/>
                    <a:pt x="1880" y="1916"/>
                  </a:cubicBezTo>
                  <a:cubicBezTo>
                    <a:pt x="1916" y="1916"/>
                    <a:pt x="1932" y="1873"/>
                    <a:pt x="1968" y="1850"/>
                  </a:cubicBezTo>
                  <a:lnTo>
                    <a:pt x="1968" y="1850"/>
                  </a:lnTo>
                  <a:lnTo>
                    <a:pt x="1952" y="1894"/>
                  </a:lnTo>
                  <a:lnTo>
                    <a:pt x="1952" y="1879"/>
                  </a:lnTo>
                  <a:lnTo>
                    <a:pt x="1923" y="1894"/>
                  </a:lnTo>
                  <a:cubicBezTo>
                    <a:pt x="1938" y="1908"/>
                    <a:pt x="1952" y="1908"/>
                    <a:pt x="1952" y="1923"/>
                  </a:cubicBezTo>
                  <a:lnTo>
                    <a:pt x="1952" y="1908"/>
                  </a:lnTo>
                  <a:lnTo>
                    <a:pt x="1982" y="1879"/>
                  </a:lnTo>
                  <a:lnTo>
                    <a:pt x="1968" y="1850"/>
                  </a:lnTo>
                  <a:lnTo>
                    <a:pt x="1997" y="1821"/>
                  </a:lnTo>
                  <a:lnTo>
                    <a:pt x="2040" y="1850"/>
                  </a:lnTo>
                  <a:lnTo>
                    <a:pt x="2040" y="1864"/>
                  </a:lnTo>
                  <a:lnTo>
                    <a:pt x="2040" y="1864"/>
                  </a:lnTo>
                  <a:cubicBezTo>
                    <a:pt x="2048" y="1863"/>
                    <a:pt x="2055" y="1860"/>
                    <a:pt x="2055" y="1850"/>
                  </a:cubicBezTo>
                  <a:lnTo>
                    <a:pt x="2055" y="1850"/>
                  </a:lnTo>
                  <a:cubicBezTo>
                    <a:pt x="2084" y="1908"/>
                    <a:pt x="1997" y="1923"/>
                    <a:pt x="2040" y="1981"/>
                  </a:cubicBezTo>
                  <a:lnTo>
                    <a:pt x="2084" y="1937"/>
                  </a:lnTo>
                  <a:cubicBezTo>
                    <a:pt x="2098" y="1937"/>
                    <a:pt x="2098" y="1952"/>
                    <a:pt x="2098" y="1952"/>
                  </a:cubicBezTo>
                  <a:cubicBezTo>
                    <a:pt x="2098" y="1923"/>
                    <a:pt x="2098" y="1908"/>
                    <a:pt x="2084" y="1894"/>
                  </a:cubicBezTo>
                  <a:cubicBezTo>
                    <a:pt x="2084" y="1821"/>
                    <a:pt x="2156" y="1807"/>
                    <a:pt x="2201" y="1807"/>
                  </a:cubicBezTo>
                  <a:cubicBezTo>
                    <a:pt x="2206" y="1801"/>
                    <a:pt x="2212" y="1799"/>
                    <a:pt x="2218" y="1799"/>
                  </a:cubicBezTo>
                  <a:cubicBezTo>
                    <a:pt x="2241" y="1799"/>
                    <a:pt x="2265" y="1838"/>
                    <a:pt x="2288" y="1850"/>
                  </a:cubicBezTo>
                  <a:cubicBezTo>
                    <a:pt x="2302" y="1791"/>
                    <a:pt x="2244" y="1777"/>
                    <a:pt x="2244" y="1719"/>
                  </a:cubicBezTo>
                  <a:cubicBezTo>
                    <a:pt x="2249" y="1714"/>
                    <a:pt x="2254" y="1712"/>
                    <a:pt x="2258" y="1712"/>
                  </a:cubicBezTo>
                  <a:cubicBezTo>
                    <a:pt x="2267" y="1712"/>
                    <a:pt x="2273" y="1719"/>
                    <a:pt x="2273" y="1719"/>
                  </a:cubicBezTo>
                  <a:lnTo>
                    <a:pt x="2259" y="1675"/>
                  </a:lnTo>
                  <a:lnTo>
                    <a:pt x="2288" y="1690"/>
                  </a:lnTo>
                  <a:cubicBezTo>
                    <a:pt x="2317" y="1675"/>
                    <a:pt x="2317" y="1675"/>
                    <a:pt x="2331" y="1661"/>
                  </a:cubicBezTo>
                  <a:lnTo>
                    <a:pt x="2331" y="1661"/>
                  </a:lnTo>
                  <a:cubicBezTo>
                    <a:pt x="2317" y="1675"/>
                    <a:pt x="2317" y="1675"/>
                    <a:pt x="2317" y="1690"/>
                  </a:cubicBezTo>
                  <a:cubicBezTo>
                    <a:pt x="2346" y="1646"/>
                    <a:pt x="2389" y="1588"/>
                    <a:pt x="2419" y="1544"/>
                  </a:cubicBezTo>
                  <a:lnTo>
                    <a:pt x="2434" y="1529"/>
                  </a:lnTo>
                  <a:cubicBezTo>
                    <a:pt x="2451" y="1521"/>
                    <a:pt x="2468" y="1513"/>
                    <a:pt x="2481" y="1513"/>
                  </a:cubicBezTo>
                  <a:cubicBezTo>
                    <a:pt x="2492" y="1513"/>
                    <a:pt x="2500" y="1517"/>
                    <a:pt x="2506" y="1529"/>
                  </a:cubicBezTo>
                  <a:cubicBezTo>
                    <a:pt x="2535" y="1500"/>
                    <a:pt x="2535" y="1500"/>
                    <a:pt x="2521" y="1471"/>
                  </a:cubicBezTo>
                  <a:cubicBezTo>
                    <a:pt x="2506" y="1471"/>
                    <a:pt x="2492" y="1486"/>
                    <a:pt x="2477" y="1486"/>
                  </a:cubicBezTo>
                  <a:cubicBezTo>
                    <a:pt x="2492" y="1471"/>
                    <a:pt x="2506" y="1471"/>
                    <a:pt x="2506" y="1471"/>
                  </a:cubicBezTo>
                  <a:cubicBezTo>
                    <a:pt x="2521" y="1457"/>
                    <a:pt x="2521" y="1442"/>
                    <a:pt x="2521" y="1428"/>
                  </a:cubicBezTo>
                  <a:lnTo>
                    <a:pt x="2564" y="1428"/>
                  </a:lnTo>
                  <a:lnTo>
                    <a:pt x="2564" y="1457"/>
                  </a:lnTo>
                  <a:cubicBezTo>
                    <a:pt x="2608" y="1428"/>
                    <a:pt x="2652" y="1399"/>
                    <a:pt x="2696" y="1384"/>
                  </a:cubicBezTo>
                  <a:cubicBezTo>
                    <a:pt x="2739" y="1354"/>
                    <a:pt x="2797" y="1325"/>
                    <a:pt x="2842" y="1296"/>
                  </a:cubicBezTo>
                  <a:cubicBezTo>
                    <a:pt x="2818" y="1296"/>
                    <a:pt x="2814" y="1315"/>
                    <a:pt x="2789" y="1315"/>
                  </a:cubicBezTo>
                  <a:cubicBezTo>
                    <a:pt x="2784" y="1315"/>
                    <a:pt x="2777" y="1314"/>
                    <a:pt x="2768" y="1311"/>
                  </a:cubicBezTo>
                  <a:cubicBezTo>
                    <a:pt x="2768" y="1282"/>
                    <a:pt x="2783" y="1282"/>
                    <a:pt x="2797" y="1267"/>
                  </a:cubicBezTo>
                  <a:cubicBezTo>
                    <a:pt x="2794" y="1257"/>
                    <a:pt x="2790" y="1253"/>
                    <a:pt x="2784" y="1253"/>
                  </a:cubicBezTo>
                  <a:cubicBezTo>
                    <a:pt x="2772" y="1253"/>
                    <a:pt x="2755" y="1274"/>
                    <a:pt x="2732" y="1274"/>
                  </a:cubicBezTo>
                  <a:cubicBezTo>
                    <a:pt x="2725" y="1274"/>
                    <a:pt x="2718" y="1272"/>
                    <a:pt x="2710" y="1267"/>
                  </a:cubicBezTo>
                  <a:lnTo>
                    <a:pt x="2739" y="1238"/>
                  </a:lnTo>
                  <a:cubicBezTo>
                    <a:pt x="2754" y="1224"/>
                    <a:pt x="2783" y="1209"/>
                    <a:pt x="2783" y="1209"/>
                  </a:cubicBezTo>
                  <a:lnTo>
                    <a:pt x="2725" y="1166"/>
                  </a:lnTo>
                  <a:cubicBezTo>
                    <a:pt x="2725" y="1166"/>
                    <a:pt x="2768" y="1121"/>
                    <a:pt x="2812" y="1107"/>
                  </a:cubicBezTo>
                  <a:cubicBezTo>
                    <a:pt x="2842" y="1092"/>
                    <a:pt x="2871" y="1092"/>
                    <a:pt x="2871" y="1092"/>
                  </a:cubicBezTo>
                  <a:lnTo>
                    <a:pt x="2900" y="1092"/>
                  </a:lnTo>
                  <a:cubicBezTo>
                    <a:pt x="2879" y="1059"/>
                    <a:pt x="2849" y="1047"/>
                    <a:pt x="2819" y="1047"/>
                  </a:cubicBezTo>
                  <a:cubicBezTo>
                    <a:pt x="2784" y="1047"/>
                    <a:pt x="2748" y="1063"/>
                    <a:pt x="2725" y="1078"/>
                  </a:cubicBezTo>
                  <a:cubicBezTo>
                    <a:pt x="2696" y="1107"/>
                    <a:pt x="2667" y="1121"/>
                    <a:pt x="2652" y="1137"/>
                  </a:cubicBezTo>
                  <a:cubicBezTo>
                    <a:pt x="2652" y="1121"/>
                    <a:pt x="2638" y="1107"/>
                    <a:pt x="2622" y="1107"/>
                  </a:cubicBezTo>
                  <a:cubicBezTo>
                    <a:pt x="2614" y="1124"/>
                    <a:pt x="2611" y="1131"/>
                    <a:pt x="2607" y="1131"/>
                  </a:cubicBezTo>
                  <a:cubicBezTo>
                    <a:pt x="2603" y="1131"/>
                    <a:pt x="2600" y="1128"/>
                    <a:pt x="2593" y="1121"/>
                  </a:cubicBezTo>
                  <a:lnTo>
                    <a:pt x="2593" y="1063"/>
                  </a:lnTo>
                  <a:lnTo>
                    <a:pt x="2579" y="1078"/>
                  </a:lnTo>
                  <a:lnTo>
                    <a:pt x="2492" y="976"/>
                  </a:lnTo>
                  <a:lnTo>
                    <a:pt x="2492" y="859"/>
                  </a:lnTo>
                  <a:lnTo>
                    <a:pt x="2477" y="845"/>
                  </a:lnTo>
                  <a:lnTo>
                    <a:pt x="2389" y="816"/>
                  </a:lnTo>
                  <a:lnTo>
                    <a:pt x="1997" y="292"/>
                  </a:lnTo>
                  <a:cubicBezTo>
                    <a:pt x="1952" y="292"/>
                    <a:pt x="1923" y="306"/>
                    <a:pt x="1982" y="321"/>
                  </a:cubicBezTo>
                  <a:lnTo>
                    <a:pt x="2360" y="816"/>
                  </a:lnTo>
                  <a:lnTo>
                    <a:pt x="2360" y="816"/>
                  </a:lnTo>
                  <a:lnTo>
                    <a:pt x="2288" y="787"/>
                  </a:lnTo>
                  <a:lnTo>
                    <a:pt x="2273" y="787"/>
                  </a:lnTo>
                  <a:lnTo>
                    <a:pt x="1982" y="379"/>
                  </a:lnTo>
                  <a:cubicBezTo>
                    <a:pt x="1938" y="393"/>
                    <a:pt x="1880" y="393"/>
                    <a:pt x="1807" y="393"/>
                  </a:cubicBezTo>
                  <a:cubicBezTo>
                    <a:pt x="1822" y="350"/>
                    <a:pt x="1952" y="364"/>
                    <a:pt x="1865" y="321"/>
                  </a:cubicBezTo>
                  <a:lnTo>
                    <a:pt x="1865" y="321"/>
                  </a:lnTo>
                  <a:cubicBezTo>
                    <a:pt x="1807" y="350"/>
                    <a:pt x="1778" y="350"/>
                    <a:pt x="1764" y="364"/>
                  </a:cubicBezTo>
                  <a:cubicBezTo>
                    <a:pt x="1748" y="364"/>
                    <a:pt x="1748" y="379"/>
                    <a:pt x="1764" y="393"/>
                  </a:cubicBezTo>
                  <a:lnTo>
                    <a:pt x="1764" y="408"/>
                  </a:lnTo>
                  <a:lnTo>
                    <a:pt x="1661" y="321"/>
                  </a:lnTo>
                  <a:cubicBezTo>
                    <a:pt x="1676" y="321"/>
                    <a:pt x="1690" y="306"/>
                    <a:pt x="1690" y="306"/>
                  </a:cubicBezTo>
                  <a:cubicBezTo>
                    <a:pt x="1705" y="292"/>
                    <a:pt x="1719" y="292"/>
                    <a:pt x="1719" y="276"/>
                  </a:cubicBezTo>
                  <a:cubicBezTo>
                    <a:pt x="1734" y="262"/>
                    <a:pt x="1748" y="247"/>
                    <a:pt x="1778" y="247"/>
                  </a:cubicBezTo>
                  <a:cubicBezTo>
                    <a:pt x="1793" y="218"/>
                    <a:pt x="1764" y="218"/>
                    <a:pt x="1734" y="204"/>
                  </a:cubicBezTo>
                  <a:lnTo>
                    <a:pt x="1647" y="204"/>
                  </a:lnTo>
                  <a:cubicBezTo>
                    <a:pt x="1618" y="204"/>
                    <a:pt x="1574" y="218"/>
                    <a:pt x="1545" y="218"/>
                  </a:cubicBezTo>
                  <a:lnTo>
                    <a:pt x="1515" y="218"/>
                  </a:lnTo>
                  <a:lnTo>
                    <a:pt x="1515" y="233"/>
                  </a:lnTo>
                  <a:lnTo>
                    <a:pt x="1486" y="204"/>
                  </a:lnTo>
                  <a:lnTo>
                    <a:pt x="1486" y="204"/>
                  </a:lnTo>
                  <a:lnTo>
                    <a:pt x="1515" y="218"/>
                  </a:lnTo>
                  <a:lnTo>
                    <a:pt x="1224" y="0"/>
                  </a:lnTo>
                  <a:close/>
                  <a:moveTo>
                    <a:pt x="1589" y="2622"/>
                  </a:moveTo>
                  <a:cubicBezTo>
                    <a:pt x="1574" y="2622"/>
                    <a:pt x="1531" y="2651"/>
                    <a:pt x="1501" y="2665"/>
                  </a:cubicBezTo>
                  <a:cubicBezTo>
                    <a:pt x="1531" y="2651"/>
                    <a:pt x="1574" y="2636"/>
                    <a:pt x="1589" y="2622"/>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a:off x="1980075" y="1440875"/>
              <a:ext cx="400" cy="400"/>
            </a:xfrm>
            <a:custGeom>
              <a:avLst/>
              <a:gdLst/>
              <a:ahLst/>
              <a:cxnLst/>
              <a:rect l="l" t="t" r="r" b="b"/>
              <a:pathLst>
                <a:path w="16" h="16" extrusionOk="0">
                  <a:moveTo>
                    <a:pt x="0" y="1"/>
                  </a:moveTo>
                  <a:lnTo>
                    <a:pt x="15" y="16"/>
                  </a:lnTo>
                  <a:cubicBezTo>
                    <a:pt x="15" y="1"/>
                    <a:pt x="15" y="1"/>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8"/>
            <p:cNvSpPr/>
            <p:nvPr/>
          </p:nvSpPr>
          <p:spPr>
            <a:xfrm>
              <a:off x="1980450" y="1441250"/>
              <a:ext cx="375" cy="375"/>
            </a:xfrm>
            <a:custGeom>
              <a:avLst/>
              <a:gdLst/>
              <a:ahLst/>
              <a:cxnLst/>
              <a:rect l="l" t="t" r="r" b="b"/>
              <a:pathLst>
                <a:path w="15" h="15" extrusionOk="0">
                  <a:moveTo>
                    <a:pt x="0" y="1"/>
                  </a:moveTo>
                  <a:cubicBezTo>
                    <a:pt x="14" y="1"/>
                    <a:pt x="14" y="15"/>
                    <a:pt x="14" y="15"/>
                  </a:cubicBezTo>
                  <a:lnTo>
                    <a:pt x="14"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8"/>
            <p:cNvSpPr/>
            <p:nvPr/>
          </p:nvSpPr>
          <p:spPr>
            <a:xfrm>
              <a:off x="2016475" y="1435775"/>
              <a:ext cx="25" cy="25"/>
            </a:xfrm>
            <a:custGeom>
              <a:avLst/>
              <a:gdLst/>
              <a:ahLst/>
              <a:cxnLst/>
              <a:rect l="l" t="t" r="r" b="b"/>
              <a:pathLst>
                <a:path w="1" h="1" extrusionOk="0">
                  <a:moveTo>
                    <a:pt x="1" y="1"/>
                  </a:moveTo>
                  <a:lnTo>
                    <a:pt x="1"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a:off x="1979725" y="1440150"/>
              <a:ext cx="375" cy="750"/>
            </a:xfrm>
            <a:custGeom>
              <a:avLst/>
              <a:gdLst/>
              <a:ahLst/>
              <a:cxnLst/>
              <a:rect l="l" t="t" r="r" b="b"/>
              <a:pathLst>
                <a:path w="15" h="30" extrusionOk="0">
                  <a:moveTo>
                    <a:pt x="0" y="1"/>
                  </a:moveTo>
                  <a:cubicBezTo>
                    <a:pt x="0" y="15"/>
                    <a:pt x="0" y="16"/>
                    <a:pt x="13" y="16"/>
                  </a:cubicBezTo>
                  <a:lnTo>
                    <a:pt x="13" y="16"/>
                  </a:lnTo>
                  <a:cubicBezTo>
                    <a:pt x="11" y="12"/>
                    <a:pt x="7" y="8"/>
                    <a:pt x="0" y="1"/>
                  </a:cubicBezTo>
                  <a:close/>
                  <a:moveTo>
                    <a:pt x="13" y="16"/>
                  </a:moveTo>
                  <a:cubicBezTo>
                    <a:pt x="14" y="19"/>
                    <a:pt x="14" y="23"/>
                    <a:pt x="14" y="30"/>
                  </a:cubicBezTo>
                  <a:lnTo>
                    <a:pt x="14" y="16"/>
                  </a:lnTo>
                  <a:cubicBezTo>
                    <a:pt x="14" y="16"/>
                    <a:pt x="13" y="16"/>
                    <a:pt x="13" y="16"/>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a:off x="1983350" y="1445625"/>
              <a:ext cx="25" cy="750"/>
            </a:xfrm>
            <a:custGeom>
              <a:avLst/>
              <a:gdLst/>
              <a:ahLst/>
              <a:cxnLst/>
              <a:rect l="l" t="t" r="r" b="b"/>
              <a:pathLst>
                <a:path w="1" h="30" extrusionOk="0">
                  <a:moveTo>
                    <a:pt x="1" y="15"/>
                  </a:moveTo>
                  <a:lnTo>
                    <a:pt x="1" y="1"/>
                  </a:lnTo>
                  <a:lnTo>
                    <a:pt x="1" y="1"/>
                  </a:lnTo>
                  <a:lnTo>
                    <a:pt x="1" y="3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8"/>
            <p:cNvSpPr/>
            <p:nvPr/>
          </p:nvSpPr>
          <p:spPr>
            <a:xfrm>
              <a:off x="1983350" y="1445625"/>
              <a:ext cx="25" cy="375"/>
            </a:xfrm>
            <a:custGeom>
              <a:avLst/>
              <a:gdLst/>
              <a:ahLst/>
              <a:cxnLst/>
              <a:rect l="l" t="t" r="r" b="b"/>
              <a:pathLst>
                <a:path w="1" h="15" extrusionOk="0">
                  <a:moveTo>
                    <a:pt x="1" y="1"/>
                  </a:moveTo>
                  <a:lnTo>
                    <a:pt x="1" y="15"/>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8"/>
            <p:cNvSpPr/>
            <p:nvPr/>
          </p:nvSpPr>
          <p:spPr>
            <a:xfrm>
              <a:off x="1982975" y="1444525"/>
              <a:ext cx="25" cy="25"/>
            </a:xfrm>
            <a:custGeom>
              <a:avLst/>
              <a:gdLst/>
              <a:ahLst/>
              <a:cxnLst/>
              <a:rect l="l" t="t" r="r" b="b"/>
              <a:pathLst>
                <a:path w="1" h="1" extrusionOk="0">
                  <a:moveTo>
                    <a:pt x="1" y="1"/>
                  </a:moveTo>
                  <a:lnTo>
                    <a:pt x="1"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a:off x="1988075" y="1451075"/>
              <a:ext cx="750" cy="1125"/>
            </a:xfrm>
            <a:custGeom>
              <a:avLst/>
              <a:gdLst/>
              <a:ahLst/>
              <a:cxnLst/>
              <a:rect l="l" t="t" r="r" b="b"/>
              <a:pathLst>
                <a:path w="30" h="45" extrusionOk="0">
                  <a:moveTo>
                    <a:pt x="1" y="1"/>
                  </a:moveTo>
                  <a:lnTo>
                    <a:pt x="1" y="1"/>
                  </a:lnTo>
                  <a:cubicBezTo>
                    <a:pt x="16" y="16"/>
                    <a:pt x="30" y="30"/>
                    <a:pt x="30" y="45"/>
                  </a:cubicBezTo>
                  <a:lnTo>
                    <a:pt x="30" y="45"/>
                  </a:lnTo>
                  <a:cubicBezTo>
                    <a:pt x="30" y="30"/>
                    <a:pt x="16" y="16"/>
                    <a:pt x="1"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a:off x="1983350" y="1446350"/>
              <a:ext cx="2225" cy="2225"/>
            </a:xfrm>
            <a:custGeom>
              <a:avLst/>
              <a:gdLst/>
              <a:ahLst/>
              <a:cxnLst/>
              <a:rect l="l" t="t" r="r" b="b"/>
              <a:pathLst>
                <a:path w="89" h="89" extrusionOk="0">
                  <a:moveTo>
                    <a:pt x="88" y="88"/>
                  </a:move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a:off x="1995750" y="1458750"/>
              <a:ext cx="25" cy="25"/>
            </a:xfrm>
            <a:custGeom>
              <a:avLst/>
              <a:gdLst/>
              <a:ahLst/>
              <a:cxnLst/>
              <a:rect l="l" t="t" r="r" b="b"/>
              <a:pathLst>
                <a:path w="1" h="1" extrusionOk="0">
                  <a:moveTo>
                    <a:pt x="0" y="0"/>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1994625" y="1458025"/>
              <a:ext cx="1500" cy="750"/>
            </a:xfrm>
            <a:custGeom>
              <a:avLst/>
              <a:gdLst/>
              <a:ahLst/>
              <a:cxnLst/>
              <a:rect l="l" t="t" r="r" b="b"/>
              <a:pathLst>
                <a:path w="60" h="30" extrusionOk="0">
                  <a:moveTo>
                    <a:pt x="30" y="0"/>
                  </a:moveTo>
                  <a:lnTo>
                    <a:pt x="30" y="14"/>
                  </a:lnTo>
                  <a:lnTo>
                    <a:pt x="1" y="14"/>
                  </a:lnTo>
                  <a:cubicBezTo>
                    <a:pt x="16" y="14"/>
                    <a:pt x="45" y="29"/>
                    <a:pt x="59" y="29"/>
                  </a:cubicBezTo>
                  <a:cubicBezTo>
                    <a:pt x="45" y="14"/>
                    <a:pt x="45" y="14"/>
                    <a:pt x="45"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8"/>
            <p:cNvSpPr/>
            <p:nvPr/>
          </p:nvSpPr>
          <p:spPr>
            <a:xfrm>
              <a:off x="1983350" y="1445625"/>
              <a:ext cx="25" cy="750"/>
            </a:xfrm>
            <a:custGeom>
              <a:avLst/>
              <a:gdLst/>
              <a:ahLst/>
              <a:cxnLst/>
              <a:rect l="l" t="t" r="r" b="b"/>
              <a:pathLst>
                <a:path w="1" h="30" extrusionOk="0">
                  <a:moveTo>
                    <a:pt x="1" y="1"/>
                  </a:moveTo>
                  <a:lnTo>
                    <a:pt x="1" y="30"/>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8"/>
            <p:cNvSpPr/>
            <p:nvPr/>
          </p:nvSpPr>
          <p:spPr>
            <a:xfrm>
              <a:off x="1989550" y="1452925"/>
              <a:ext cx="750" cy="750"/>
            </a:xfrm>
            <a:custGeom>
              <a:avLst/>
              <a:gdLst/>
              <a:ahLst/>
              <a:cxnLst/>
              <a:rect l="l" t="t" r="r" b="b"/>
              <a:pathLst>
                <a:path w="30" h="30" extrusionOk="0">
                  <a:moveTo>
                    <a:pt x="0" y="0"/>
                  </a:moveTo>
                  <a:cubicBezTo>
                    <a:pt x="15" y="0"/>
                    <a:pt x="15" y="14"/>
                    <a:pt x="29" y="29"/>
                  </a:cubicBezTo>
                  <a:cubicBezTo>
                    <a:pt x="29" y="14"/>
                    <a:pt x="15" y="0"/>
                    <a:pt x="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a:off x="1994625" y="1458375"/>
              <a:ext cx="1500" cy="400"/>
            </a:xfrm>
            <a:custGeom>
              <a:avLst/>
              <a:gdLst/>
              <a:ahLst/>
              <a:cxnLst/>
              <a:rect l="l" t="t" r="r" b="b"/>
              <a:pathLst>
                <a:path w="60" h="16" extrusionOk="0">
                  <a:moveTo>
                    <a:pt x="59" y="15"/>
                  </a:moveTo>
                  <a:cubicBezTo>
                    <a:pt x="45" y="15"/>
                    <a:pt x="30" y="0"/>
                    <a:pt x="1" y="0"/>
                  </a:cubicBezTo>
                  <a:cubicBezTo>
                    <a:pt x="30" y="0"/>
                    <a:pt x="45" y="15"/>
                    <a:pt x="59" y="15"/>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a:off x="1994625" y="1458375"/>
              <a:ext cx="1500" cy="400"/>
            </a:xfrm>
            <a:custGeom>
              <a:avLst/>
              <a:gdLst/>
              <a:ahLst/>
              <a:cxnLst/>
              <a:rect l="l" t="t" r="r" b="b"/>
              <a:pathLst>
                <a:path w="60" h="16" extrusionOk="0">
                  <a:moveTo>
                    <a:pt x="59" y="15"/>
                  </a:moveTo>
                  <a:cubicBezTo>
                    <a:pt x="45" y="15"/>
                    <a:pt x="30" y="0"/>
                    <a:pt x="1" y="0"/>
                  </a:cubicBezTo>
                  <a:cubicBezTo>
                    <a:pt x="30" y="0"/>
                    <a:pt x="45" y="15"/>
                    <a:pt x="59" y="15"/>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a:off x="1982975" y="1445250"/>
              <a:ext cx="400" cy="400"/>
            </a:xfrm>
            <a:custGeom>
              <a:avLst/>
              <a:gdLst/>
              <a:ahLst/>
              <a:cxnLst/>
              <a:rect l="l" t="t" r="r" b="b"/>
              <a:pathLst>
                <a:path w="16" h="16" extrusionOk="0">
                  <a:moveTo>
                    <a:pt x="1" y="1"/>
                  </a:moveTo>
                  <a:lnTo>
                    <a:pt x="1" y="1"/>
                  </a:lnTo>
                  <a:lnTo>
                    <a:pt x="16" y="16"/>
                  </a:lnTo>
                  <a:lnTo>
                    <a:pt x="16" y="16"/>
                  </a:lnTo>
                  <a:lnTo>
                    <a:pt x="16" y="16"/>
                  </a:lnTo>
                  <a:lnTo>
                    <a:pt x="16" y="16"/>
                  </a:lnTo>
                  <a:lnTo>
                    <a:pt x="16" y="16"/>
                  </a:lnTo>
                  <a:lnTo>
                    <a:pt x="1" y="1"/>
                  </a:lnTo>
                  <a:lnTo>
                    <a:pt x="1"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a:off x="2012850" y="1419400"/>
              <a:ext cx="750" cy="775"/>
            </a:xfrm>
            <a:custGeom>
              <a:avLst/>
              <a:gdLst/>
              <a:ahLst/>
              <a:cxnLst/>
              <a:rect l="l" t="t" r="r" b="b"/>
              <a:pathLst>
                <a:path w="30" h="31" extrusionOk="0">
                  <a:moveTo>
                    <a:pt x="0" y="1"/>
                  </a:moveTo>
                  <a:lnTo>
                    <a:pt x="0" y="1"/>
                  </a:lnTo>
                  <a:lnTo>
                    <a:pt x="29" y="30"/>
                  </a:lnTo>
                  <a:lnTo>
                    <a:pt x="29" y="30"/>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8"/>
            <p:cNvSpPr/>
            <p:nvPr/>
          </p:nvSpPr>
          <p:spPr>
            <a:xfrm>
              <a:off x="2013950" y="1419400"/>
              <a:ext cx="375" cy="25"/>
            </a:xfrm>
            <a:custGeom>
              <a:avLst/>
              <a:gdLst/>
              <a:ahLst/>
              <a:cxnLst/>
              <a:rect l="l" t="t" r="r" b="b"/>
              <a:pathLst>
                <a:path w="15" h="1" extrusionOk="0">
                  <a:moveTo>
                    <a:pt x="15" y="1"/>
                  </a:moveTo>
                  <a:lnTo>
                    <a:pt x="15" y="1"/>
                  </a:lnTo>
                  <a:lnTo>
                    <a:pt x="15"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8"/>
            <p:cNvSpPr/>
            <p:nvPr/>
          </p:nvSpPr>
          <p:spPr>
            <a:xfrm>
              <a:off x="1983350" y="1445625"/>
              <a:ext cx="25" cy="25"/>
            </a:xfrm>
            <a:custGeom>
              <a:avLst/>
              <a:gdLst/>
              <a:ahLst/>
              <a:cxnLst/>
              <a:rect l="l" t="t" r="r" b="b"/>
              <a:pathLst>
                <a:path w="1" h="1" extrusionOk="0">
                  <a:moveTo>
                    <a:pt x="1" y="1"/>
                  </a:moveTo>
                  <a:lnTo>
                    <a:pt x="1"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8"/>
            <p:cNvSpPr/>
            <p:nvPr/>
          </p:nvSpPr>
          <p:spPr>
            <a:xfrm>
              <a:off x="2013575" y="1419400"/>
              <a:ext cx="400" cy="25"/>
            </a:xfrm>
            <a:custGeom>
              <a:avLst/>
              <a:gdLst/>
              <a:ahLst/>
              <a:cxnLst/>
              <a:rect l="l" t="t" r="r" b="b"/>
              <a:pathLst>
                <a:path w="16" h="1" extrusionOk="0">
                  <a:moveTo>
                    <a:pt x="0" y="1"/>
                  </a:moveTo>
                  <a:lnTo>
                    <a:pt x="16"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a:off x="1981525" y="1442350"/>
              <a:ext cx="25" cy="400"/>
            </a:xfrm>
            <a:custGeom>
              <a:avLst/>
              <a:gdLst/>
              <a:ahLst/>
              <a:cxnLst/>
              <a:rect l="l" t="t" r="r" b="b"/>
              <a:pathLst>
                <a:path w="1" h="16" extrusionOk="0">
                  <a:moveTo>
                    <a:pt x="1" y="15"/>
                  </a:moveTo>
                  <a:lnTo>
                    <a:pt x="1" y="15"/>
                  </a:ln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a:off x="2013225" y="1418675"/>
              <a:ext cx="375" cy="375"/>
            </a:xfrm>
            <a:custGeom>
              <a:avLst/>
              <a:gdLst/>
              <a:ahLst/>
              <a:cxnLst/>
              <a:rect l="l" t="t" r="r" b="b"/>
              <a:pathLst>
                <a:path w="15" h="15" extrusionOk="0">
                  <a:moveTo>
                    <a:pt x="0" y="1"/>
                  </a:moveTo>
                  <a:lnTo>
                    <a:pt x="0" y="15"/>
                  </a:lnTo>
                  <a:cubicBezTo>
                    <a:pt x="14" y="15"/>
                    <a:pt x="14" y="15"/>
                    <a:pt x="14"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a:off x="2012850" y="1419400"/>
              <a:ext cx="750" cy="775"/>
            </a:xfrm>
            <a:custGeom>
              <a:avLst/>
              <a:gdLst/>
              <a:ahLst/>
              <a:cxnLst/>
              <a:rect l="l" t="t" r="r" b="b"/>
              <a:pathLst>
                <a:path w="30" h="31" extrusionOk="0">
                  <a:moveTo>
                    <a:pt x="29" y="1"/>
                  </a:moveTo>
                  <a:cubicBezTo>
                    <a:pt x="29" y="15"/>
                    <a:pt x="15" y="15"/>
                    <a:pt x="0" y="15"/>
                  </a:cubicBezTo>
                  <a:cubicBezTo>
                    <a:pt x="15" y="15"/>
                    <a:pt x="15" y="15"/>
                    <a:pt x="29" y="30"/>
                  </a:cubicBezTo>
                  <a:lnTo>
                    <a:pt x="29"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8"/>
            <p:cNvSpPr/>
            <p:nvPr/>
          </p:nvSpPr>
          <p:spPr>
            <a:xfrm>
              <a:off x="1994625" y="1458375"/>
              <a:ext cx="1150" cy="400"/>
            </a:xfrm>
            <a:custGeom>
              <a:avLst/>
              <a:gdLst/>
              <a:ahLst/>
              <a:cxnLst/>
              <a:rect l="l" t="t" r="r" b="b"/>
              <a:pathLst>
                <a:path w="46" h="16" extrusionOk="0">
                  <a:moveTo>
                    <a:pt x="1" y="0"/>
                  </a:moveTo>
                  <a:cubicBezTo>
                    <a:pt x="16" y="0"/>
                    <a:pt x="30" y="15"/>
                    <a:pt x="45" y="15"/>
                  </a:cubicBezTo>
                  <a:cubicBezTo>
                    <a:pt x="30" y="0"/>
                    <a:pt x="16" y="0"/>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8"/>
            <p:cNvSpPr/>
            <p:nvPr/>
          </p:nvSpPr>
          <p:spPr>
            <a:xfrm>
              <a:off x="2013575" y="1418300"/>
              <a:ext cx="400" cy="400"/>
            </a:xfrm>
            <a:custGeom>
              <a:avLst/>
              <a:gdLst/>
              <a:ahLst/>
              <a:cxnLst/>
              <a:rect l="l" t="t" r="r" b="b"/>
              <a:pathLst>
                <a:path w="16" h="16" extrusionOk="0">
                  <a:moveTo>
                    <a:pt x="16" y="16"/>
                  </a:moveTo>
                  <a:lnTo>
                    <a:pt x="0" y="1"/>
                  </a:lnTo>
                  <a:lnTo>
                    <a:pt x="0" y="1"/>
                  </a:lnTo>
                  <a:lnTo>
                    <a:pt x="16" y="16"/>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8"/>
            <p:cNvSpPr/>
            <p:nvPr/>
          </p:nvSpPr>
          <p:spPr>
            <a:xfrm>
              <a:off x="1982975" y="1445250"/>
              <a:ext cx="25" cy="25"/>
            </a:xfrm>
            <a:custGeom>
              <a:avLst/>
              <a:gdLst/>
              <a:ahLst/>
              <a:cxnLst/>
              <a:rect l="l" t="t" r="r" b="b"/>
              <a:pathLst>
                <a:path w="1" h="1" extrusionOk="0">
                  <a:moveTo>
                    <a:pt x="1" y="1"/>
                  </a:move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8"/>
            <p:cNvSpPr/>
            <p:nvPr/>
          </p:nvSpPr>
          <p:spPr>
            <a:xfrm>
              <a:off x="1982650" y="1444525"/>
              <a:ext cx="350" cy="750"/>
            </a:xfrm>
            <a:custGeom>
              <a:avLst/>
              <a:gdLst/>
              <a:ahLst/>
              <a:cxnLst/>
              <a:rect l="l" t="t" r="r" b="b"/>
              <a:pathLst>
                <a:path w="14" h="30" extrusionOk="0">
                  <a:moveTo>
                    <a:pt x="0" y="1"/>
                  </a:moveTo>
                  <a:lnTo>
                    <a:pt x="0" y="1"/>
                  </a:lnTo>
                  <a:cubicBezTo>
                    <a:pt x="14" y="16"/>
                    <a:pt x="14" y="16"/>
                    <a:pt x="14" y="30"/>
                  </a:cubicBezTo>
                  <a:lnTo>
                    <a:pt x="14" y="16"/>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8"/>
            <p:cNvSpPr/>
            <p:nvPr/>
          </p:nvSpPr>
          <p:spPr>
            <a:xfrm>
              <a:off x="2019400" y="1451400"/>
              <a:ext cx="1225" cy="1900"/>
            </a:xfrm>
            <a:custGeom>
              <a:avLst/>
              <a:gdLst/>
              <a:ahLst/>
              <a:cxnLst/>
              <a:rect l="l" t="t" r="r" b="b"/>
              <a:pathLst>
                <a:path w="49" h="76" extrusionOk="0">
                  <a:moveTo>
                    <a:pt x="14" y="1"/>
                  </a:moveTo>
                  <a:cubicBezTo>
                    <a:pt x="10" y="1"/>
                    <a:pt x="6" y="1"/>
                    <a:pt x="1" y="3"/>
                  </a:cubicBezTo>
                  <a:cubicBezTo>
                    <a:pt x="16" y="17"/>
                    <a:pt x="1" y="61"/>
                    <a:pt x="30" y="75"/>
                  </a:cubicBezTo>
                  <a:cubicBezTo>
                    <a:pt x="3" y="62"/>
                    <a:pt x="49" y="1"/>
                    <a:pt x="14"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8"/>
            <p:cNvSpPr/>
            <p:nvPr/>
          </p:nvSpPr>
          <p:spPr>
            <a:xfrm>
              <a:off x="2001750" y="1464925"/>
              <a:ext cx="2400" cy="1550"/>
            </a:xfrm>
            <a:custGeom>
              <a:avLst/>
              <a:gdLst/>
              <a:ahLst/>
              <a:cxnLst/>
              <a:rect l="l" t="t" r="r" b="b"/>
              <a:pathLst>
                <a:path w="96" h="62" extrusionOk="0">
                  <a:moveTo>
                    <a:pt x="52" y="0"/>
                  </a:moveTo>
                  <a:cubicBezTo>
                    <a:pt x="55" y="4"/>
                    <a:pt x="60" y="7"/>
                    <a:pt x="66" y="10"/>
                  </a:cubicBezTo>
                  <a:lnTo>
                    <a:pt x="66" y="10"/>
                  </a:lnTo>
                  <a:cubicBezTo>
                    <a:pt x="64" y="6"/>
                    <a:pt x="60" y="3"/>
                    <a:pt x="52" y="0"/>
                  </a:cubicBezTo>
                  <a:close/>
                  <a:moveTo>
                    <a:pt x="66" y="10"/>
                  </a:moveTo>
                  <a:cubicBezTo>
                    <a:pt x="71" y="28"/>
                    <a:pt x="1" y="61"/>
                    <a:pt x="30" y="61"/>
                  </a:cubicBezTo>
                  <a:cubicBezTo>
                    <a:pt x="35" y="61"/>
                    <a:pt x="42" y="60"/>
                    <a:pt x="52" y="59"/>
                  </a:cubicBezTo>
                  <a:cubicBezTo>
                    <a:pt x="95" y="26"/>
                    <a:pt x="81" y="18"/>
                    <a:pt x="66" y="1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a:off x="1989925" y="1415775"/>
              <a:ext cx="750" cy="1350"/>
            </a:xfrm>
            <a:custGeom>
              <a:avLst/>
              <a:gdLst/>
              <a:ahLst/>
              <a:cxnLst/>
              <a:rect l="l" t="t" r="r" b="b"/>
              <a:pathLst>
                <a:path w="30" h="54" extrusionOk="0">
                  <a:moveTo>
                    <a:pt x="29" y="0"/>
                  </a:moveTo>
                  <a:lnTo>
                    <a:pt x="0" y="29"/>
                  </a:lnTo>
                  <a:cubicBezTo>
                    <a:pt x="11" y="29"/>
                    <a:pt x="22" y="54"/>
                    <a:pt x="27" y="54"/>
                  </a:cubicBezTo>
                  <a:cubicBezTo>
                    <a:pt x="28" y="54"/>
                    <a:pt x="29" y="51"/>
                    <a:pt x="29" y="43"/>
                  </a:cubicBezTo>
                  <a:lnTo>
                    <a:pt x="29"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8"/>
            <p:cNvSpPr/>
            <p:nvPr/>
          </p:nvSpPr>
          <p:spPr>
            <a:xfrm>
              <a:off x="1991000" y="1425975"/>
              <a:ext cx="1125" cy="1100"/>
            </a:xfrm>
            <a:custGeom>
              <a:avLst/>
              <a:gdLst/>
              <a:ahLst/>
              <a:cxnLst/>
              <a:rect l="l" t="t" r="r" b="b"/>
              <a:pathLst>
                <a:path w="45" h="44" extrusionOk="0">
                  <a:moveTo>
                    <a:pt x="29" y="0"/>
                  </a:moveTo>
                  <a:lnTo>
                    <a:pt x="0" y="43"/>
                  </a:lnTo>
                  <a:lnTo>
                    <a:pt x="0" y="43"/>
                  </a:lnTo>
                  <a:lnTo>
                    <a:pt x="45"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8"/>
            <p:cNvSpPr/>
            <p:nvPr/>
          </p:nvSpPr>
          <p:spPr>
            <a:xfrm>
              <a:off x="2013950" y="1463425"/>
              <a:ext cx="2550" cy="3700"/>
            </a:xfrm>
            <a:custGeom>
              <a:avLst/>
              <a:gdLst/>
              <a:ahLst/>
              <a:cxnLst/>
              <a:rect l="l" t="t" r="r" b="b"/>
              <a:pathLst>
                <a:path w="102" h="148" extrusionOk="0">
                  <a:moveTo>
                    <a:pt x="48" y="1"/>
                  </a:moveTo>
                  <a:cubicBezTo>
                    <a:pt x="24" y="1"/>
                    <a:pt x="1" y="35"/>
                    <a:pt x="1" y="46"/>
                  </a:cubicBezTo>
                  <a:lnTo>
                    <a:pt x="59" y="148"/>
                  </a:lnTo>
                  <a:cubicBezTo>
                    <a:pt x="102" y="105"/>
                    <a:pt x="59" y="60"/>
                    <a:pt x="15" y="46"/>
                  </a:cubicBezTo>
                  <a:cubicBezTo>
                    <a:pt x="21" y="36"/>
                    <a:pt x="28" y="33"/>
                    <a:pt x="34" y="33"/>
                  </a:cubicBezTo>
                  <a:cubicBezTo>
                    <a:pt x="46" y="33"/>
                    <a:pt x="58" y="47"/>
                    <a:pt x="65" y="47"/>
                  </a:cubicBezTo>
                  <a:cubicBezTo>
                    <a:pt x="70" y="47"/>
                    <a:pt x="73" y="40"/>
                    <a:pt x="73" y="17"/>
                  </a:cubicBezTo>
                  <a:cubicBezTo>
                    <a:pt x="65" y="5"/>
                    <a:pt x="56" y="1"/>
                    <a:pt x="48"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8"/>
            <p:cNvSpPr/>
            <p:nvPr/>
          </p:nvSpPr>
          <p:spPr>
            <a:xfrm>
              <a:off x="2009575" y="1408475"/>
              <a:ext cx="3300" cy="1325"/>
            </a:xfrm>
            <a:custGeom>
              <a:avLst/>
              <a:gdLst/>
              <a:ahLst/>
              <a:cxnLst/>
              <a:rect l="l" t="t" r="r" b="b"/>
              <a:pathLst>
                <a:path w="132" h="53" extrusionOk="0">
                  <a:moveTo>
                    <a:pt x="131" y="1"/>
                  </a:moveTo>
                  <a:cubicBezTo>
                    <a:pt x="59" y="15"/>
                    <a:pt x="44" y="15"/>
                    <a:pt x="1" y="44"/>
                  </a:cubicBezTo>
                  <a:cubicBezTo>
                    <a:pt x="4" y="50"/>
                    <a:pt x="8" y="52"/>
                    <a:pt x="14" y="52"/>
                  </a:cubicBezTo>
                  <a:cubicBezTo>
                    <a:pt x="38" y="52"/>
                    <a:pt x="84" y="12"/>
                    <a:pt x="131"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8"/>
            <p:cNvSpPr/>
            <p:nvPr/>
          </p:nvSpPr>
          <p:spPr>
            <a:xfrm>
              <a:off x="2012850" y="1468200"/>
              <a:ext cx="1125" cy="700"/>
            </a:xfrm>
            <a:custGeom>
              <a:avLst/>
              <a:gdLst/>
              <a:ahLst/>
              <a:cxnLst/>
              <a:rect l="l" t="t" r="r" b="b"/>
              <a:pathLst>
                <a:path w="45" h="28" extrusionOk="0">
                  <a:moveTo>
                    <a:pt x="45" y="1"/>
                  </a:moveTo>
                  <a:cubicBezTo>
                    <a:pt x="29" y="1"/>
                    <a:pt x="15" y="1"/>
                    <a:pt x="0" y="15"/>
                  </a:cubicBezTo>
                  <a:cubicBezTo>
                    <a:pt x="5" y="24"/>
                    <a:pt x="11" y="27"/>
                    <a:pt x="17" y="27"/>
                  </a:cubicBezTo>
                  <a:cubicBezTo>
                    <a:pt x="31" y="27"/>
                    <a:pt x="45" y="11"/>
                    <a:pt x="45"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8"/>
            <p:cNvSpPr/>
            <p:nvPr/>
          </p:nvSpPr>
          <p:spPr>
            <a:xfrm>
              <a:off x="2033975" y="1451450"/>
              <a:ext cx="750" cy="25"/>
            </a:xfrm>
            <a:custGeom>
              <a:avLst/>
              <a:gdLst/>
              <a:ahLst/>
              <a:cxnLst/>
              <a:rect l="l" t="t" r="r" b="b"/>
              <a:pathLst>
                <a:path w="30" h="1" extrusionOk="0">
                  <a:moveTo>
                    <a:pt x="0" y="1"/>
                  </a:moveTo>
                  <a:lnTo>
                    <a:pt x="29"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8"/>
            <p:cNvSpPr/>
            <p:nvPr/>
          </p:nvSpPr>
          <p:spPr>
            <a:xfrm>
              <a:off x="2035075" y="1429475"/>
              <a:ext cx="4025" cy="1225"/>
            </a:xfrm>
            <a:custGeom>
              <a:avLst/>
              <a:gdLst/>
              <a:ahLst/>
              <a:cxnLst/>
              <a:rect l="l" t="t" r="r" b="b"/>
              <a:pathLst>
                <a:path w="161" h="49" extrusionOk="0">
                  <a:moveTo>
                    <a:pt x="121" y="0"/>
                  </a:moveTo>
                  <a:cubicBezTo>
                    <a:pt x="77" y="0"/>
                    <a:pt x="22" y="17"/>
                    <a:pt x="0" y="49"/>
                  </a:cubicBezTo>
                  <a:cubicBezTo>
                    <a:pt x="30" y="20"/>
                    <a:pt x="102" y="35"/>
                    <a:pt x="117" y="6"/>
                  </a:cubicBezTo>
                  <a:lnTo>
                    <a:pt x="117" y="20"/>
                  </a:lnTo>
                  <a:cubicBezTo>
                    <a:pt x="117" y="20"/>
                    <a:pt x="136" y="7"/>
                    <a:pt x="149" y="3"/>
                  </a:cubicBezTo>
                  <a:lnTo>
                    <a:pt x="149" y="3"/>
                  </a:lnTo>
                  <a:cubicBezTo>
                    <a:pt x="153" y="4"/>
                    <a:pt x="157" y="5"/>
                    <a:pt x="160" y="6"/>
                  </a:cubicBezTo>
                  <a:cubicBezTo>
                    <a:pt x="160" y="3"/>
                    <a:pt x="158" y="1"/>
                    <a:pt x="155" y="1"/>
                  </a:cubicBezTo>
                  <a:cubicBezTo>
                    <a:pt x="154" y="1"/>
                    <a:pt x="151" y="2"/>
                    <a:pt x="149" y="3"/>
                  </a:cubicBezTo>
                  <a:lnTo>
                    <a:pt x="149" y="3"/>
                  </a:lnTo>
                  <a:cubicBezTo>
                    <a:pt x="140" y="1"/>
                    <a:pt x="131" y="0"/>
                    <a:pt x="12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a:off x="2010300" y="1562175"/>
              <a:ext cx="4750" cy="5125"/>
            </a:xfrm>
            <a:custGeom>
              <a:avLst/>
              <a:gdLst/>
              <a:ahLst/>
              <a:cxnLst/>
              <a:rect l="l" t="t" r="r" b="b"/>
              <a:pathLst>
                <a:path w="190" h="205" extrusionOk="0">
                  <a:moveTo>
                    <a:pt x="102" y="0"/>
                  </a:moveTo>
                  <a:cubicBezTo>
                    <a:pt x="96" y="12"/>
                    <a:pt x="85" y="17"/>
                    <a:pt x="74" y="17"/>
                  </a:cubicBezTo>
                  <a:cubicBezTo>
                    <a:pt x="59" y="17"/>
                    <a:pt x="44" y="8"/>
                    <a:pt x="44" y="0"/>
                  </a:cubicBezTo>
                  <a:lnTo>
                    <a:pt x="44" y="0"/>
                  </a:lnTo>
                  <a:cubicBezTo>
                    <a:pt x="44" y="59"/>
                    <a:pt x="15" y="29"/>
                    <a:pt x="73" y="73"/>
                  </a:cubicBezTo>
                  <a:cubicBezTo>
                    <a:pt x="80" y="92"/>
                    <a:pt x="72" y="100"/>
                    <a:pt x="60" y="100"/>
                  </a:cubicBezTo>
                  <a:cubicBezTo>
                    <a:pt x="45" y="100"/>
                    <a:pt x="23" y="89"/>
                    <a:pt x="15" y="73"/>
                  </a:cubicBezTo>
                  <a:lnTo>
                    <a:pt x="15" y="146"/>
                  </a:lnTo>
                  <a:lnTo>
                    <a:pt x="44" y="117"/>
                  </a:lnTo>
                  <a:lnTo>
                    <a:pt x="44" y="117"/>
                  </a:lnTo>
                  <a:cubicBezTo>
                    <a:pt x="102" y="160"/>
                    <a:pt x="1" y="160"/>
                    <a:pt x="59" y="204"/>
                  </a:cubicBezTo>
                  <a:cubicBezTo>
                    <a:pt x="59" y="204"/>
                    <a:pt x="73" y="189"/>
                    <a:pt x="73" y="175"/>
                  </a:cubicBezTo>
                  <a:lnTo>
                    <a:pt x="88" y="160"/>
                  </a:lnTo>
                  <a:lnTo>
                    <a:pt x="102" y="160"/>
                  </a:lnTo>
                  <a:cubicBezTo>
                    <a:pt x="88" y="146"/>
                    <a:pt x="117" y="131"/>
                    <a:pt x="131" y="131"/>
                  </a:cubicBezTo>
                  <a:lnTo>
                    <a:pt x="147" y="146"/>
                  </a:lnTo>
                  <a:cubicBezTo>
                    <a:pt x="190" y="102"/>
                    <a:pt x="73" y="73"/>
                    <a:pt x="117"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8"/>
            <p:cNvSpPr/>
            <p:nvPr/>
          </p:nvSpPr>
          <p:spPr>
            <a:xfrm>
              <a:off x="1985900" y="1526475"/>
              <a:ext cx="750" cy="1825"/>
            </a:xfrm>
            <a:custGeom>
              <a:avLst/>
              <a:gdLst/>
              <a:ahLst/>
              <a:cxnLst/>
              <a:rect l="l" t="t" r="r" b="b"/>
              <a:pathLst>
                <a:path w="30" h="73" extrusionOk="0">
                  <a:moveTo>
                    <a:pt x="0" y="1"/>
                  </a:moveTo>
                  <a:lnTo>
                    <a:pt x="0" y="15"/>
                  </a:lnTo>
                  <a:cubicBezTo>
                    <a:pt x="0" y="30"/>
                    <a:pt x="16" y="59"/>
                    <a:pt x="16" y="73"/>
                  </a:cubicBezTo>
                  <a:lnTo>
                    <a:pt x="29" y="73"/>
                  </a:lnTo>
                  <a:cubicBezTo>
                    <a:pt x="16" y="44"/>
                    <a:pt x="16" y="15"/>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8"/>
            <p:cNvSpPr/>
            <p:nvPr/>
          </p:nvSpPr>
          <p:spPr>
            <a:xfrm>
              <a:off x="1986275" y="1528275"/>
              <a:ext cx="750" cy="1875"/>
            </a:xfrm>
            <a:custGeom>
              <a:avLst/>
              <a:gdLst/>
              <a:ahLst/>
              <a:cxnLst/>
              <a:rect l="l" t="t" r="r" b="b"/>
              <a:pathLst>
                <a:path w="30" h="75" extrusionOk="0">
                  <a:moveTo>
                    <a:pt x="1" y="1"/>
                  </a:moveTo>
                  <a:cubicBezTo>
                    <a:pt x="1" y="30"/>
                    <a:pt x="1" y="45"/>
                    <a:pt x="14" y="59"/>
                  </a:cubicBezTo>
                  <a:cubicBezTo>
                    <a:pt x="14" y="59"/>
                    <a:pt x="19" y="59"/>
                    <a:pt x="24" y="62"/>
                  </a:cubicBezTo>
                  <a:lnTo>
                    <a:pt x="24" y="62"/>
                  </a:lnTo>
                  <a:cubicBezTo>
                    <a:pt x="14" y="40"/>
                    <a:pt x="12" y="26"/>
                    <a:pt x="1" y="1"/>
                  </a:cubicBezTo>
                  <a:close/>
                  <a:moveTo>
                    <a:pt x="24" y="62"/>
                  </a:moveTo>
                  <a:lnTo>
                    <a:pt x="24" y="62"/>
                  </a:lnTo>
                  <a:cubicBezTo>
                    <a:pt x="25" y="66"/>
                    <a:pt x="27" y="70"/>
                    <a:pt x="30" y="74"/>
                  </a:cubicBezTo>
                  <a:cubicBezTo>
                    <a:pt x="30" y="68"/>
                    <a:pt x="27" y="64"/>
                    <a:pt x="24" y="62"/>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8"/>
            <p:cNvSpPr/>
            <p:nvPr/>
          </p:nvSpPr>
          <p:spPr>
            <a:xfrm>
              <a:off x="2020125" y="1556700"/>
              <a:ext cx="750" cy="750"/>
            </a:xfrm>
            <a:custGeom>
              <a:avLst/>
              <a:gdLst/>
              <a:ahLst/>
              <a:cxnLst/>
              <a:rect l="l" t="t" r="r" b="b"/>
              <a:pathLst>
                <a:path w="30" h="30" extrusionOk="0">
                  <a:moveTo>
                    <a:pt x="30" y="0"/>
                  </a:moveTo>
                  <a:lnTo>
                    <a:pt x="1" y="29"/>
                  </a:lnTo>
                  <a:cubicBezTo>
                    <a:pt x="16" y="29"/>
                    <a:pt x="30" y="15"/>
                    <a:pt x="3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8"/>
            <p:cNvSpPr/>
            <p:nvPr/>
          </p:nvSpPr>
          <p:spPr>
            <a:xfrm>
              <a:off x="2035425" y="1551975"/>
              <a:ext cx="400" cy="375"/>
            </a:xfrm>
            <a:custGeom>
              <a:avLst/>
              <a:gdLst/>
              <a:ahLst/>
              <a:cxnLst/>
              <a:rect l="l" t="t" r="r" b="b"/>
              <a:pathLst>
                <a:path w="16" h="15" extrusionOk="0">
                  <a:moveTo>
                    <a:pt x="16" y="0"/>
                  </a:moveTo>
                  <a:lnTo>
                    <a:pt x="0" y="14"/>
                  </a:lnTo>
                  <a:lnTo>
                    <a:pt x="16" y="14"/>
                  </a:lnTo>
                  <a:lnTo>
                    <a:pt x="16"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8"/>
            <p:cNvSpPr/>
            <p:nvPr/>
          </p:nvSpPr>
          <p:spPr>
            <a:xfrm>
              <a:off x="2020850" y="1556350"/>
              <a:ext cx="400" cy="375"/>
            </a:xfrm>
            <a:custGeom>
              <a:avLst/>
              <a:gdLst/>
              <a:ahLst/>
              <a:cxnLst/>
              <a:rect l="l" t="t" r="r" b="b"/>
              <a:pathLst>
                <a:path w="16" h="15" extrusionOk="0">
                  <a:moveTo>
                    <a:pt x="1" y="0"/>
                  </a:moveTo>
                  <a:lnTo>
                    <a:pt x="1" y="14"/>
                  </a:lnTo>
                  <a:lnTo>
                    <a:pt x="16"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8"/>
            <p:cNvSpPr/>
            <p:nvPr/>
          </p:nvSpPr>
          <p:spPr>
            <a:xfrm>
              <a:off x="2024875" y="1511175"/>
              <a:ext cx="1100" cy="375"/>
            </a:xfrm>
            <a:custGeom>
              <a:avLst/>
              <a:gdLst/>
              <a:ahLst/>
              <a:cxnLst/>
              <a:rect l="l" t="t" r="r" b="b"/>
              <a:pathLst>
                <a:path w="44" h="15" extrusionOk="0">
                  <a:moveTo>
                    <a:pt x="44" y="1"/>
                  </a:moveTo>
                  <a:cubicBezTo>
                    <a:pt x="30" y="1"/>
                    <a:pt x="15" y="15"/>
                    <a:pt x="1" y="15"/>
                  </a:cubicBezTo>
                  <a:cubicBezTo>
                    <a:pt x="15" y="15"/>
                    <a:pt x="30" y="15"/>
                    <a:pt x="44"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8"/>
            <p:cNvSpPr/>
            <p:nvPr/>
          </p:nvSpPr>
          <p:spPr>
            <a:xfrm>
              <a:off x="1996825" y="1519925"/>
              <a:ext cx="750" cy="750"/>
            </a:xfrm>
            <a:custGeom>
              <a:avLst/>
              <a:gdLst/>
              <a:ahLst/>
              <a:cxnLst/>
              <a:rect l="l" t="t" r="r" b="b"/>
              <a:pathLst>
                <a:path w="30" h="30" extrusionOk="0">
                  <a:moveTo>
                    <a:pt x="30" y="0"/>
                  </a:moveTo>
                  <a:lnTo>
                    <a:pt x="0" y="30"/>
                  </a:lnTo>
                  <a:cubicBezTo>
                    <a:pt x="16" y="14"/>
                    <a:pt x="30" y="14"/>
                    <a:pt x="3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8"/>
            <p:cNvSpPr/>
            <p:nvPr/>
          </p:nvSpPr>
          <p:spPr>
            <a:xfrm>
              <a:off x="2009925" y="1558875"/>
              <a:ext cx="400" cy="300"/>
            </a:xfrm>
            <a:custGeom>
              <a:avLst/>
              <a:gdLst/>
              <a:ahLst/>
              <a:cxnLst/>
              <a:rect l="l" t="t" r="r" b="b"/>
              <a:pathLst>
                <a:path w="16" h="12" extrusionOk="0">
                  <a:moveTo>
                    <a:pt x="1" y="1"/>
                  </a:moveTo>
                  <a:cubicBezTo>
                    <a:pt x="1" y="8"/>
                    <a:pt x="1" y="12"/>
                    <a:pt x="3" y="12"/>
                  </a:cubicBezTo>
                  <a:cubicBezTo>
                    <a:pt x="5" y="12"/>
                    <a:pt x="8" y="8"/>
                    <a:pt x="16"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8"/>
            <p:cNvSpPr/>
            <p:nvPr/>
          </p:nvSpPr>
          <p:spPr>
            <a:xfrm>
              <a:off x="2017800" y="1557800"/>
              <a:ext cx="5650" cy="7300"/>
            </a:xfrm>
            <a:custGeom>
              <a:avLst/>
              <a:gdLst/>
              <a:ahLst/>
              <a:cxnLst/>
              <a:rect l="l" t="t" r="r" b="b"/>
              <a:pathLst>
                <a:path w="226" h="292" extrusionOk="0">
                  <a:moveTo>
                    <a:pt x="51" y="0"/>
                  </a:moveTo>
                  <a:cubicBezTo>
                    <a:pt x="51" y="12"/>
                    <a:pt x="1" y="84"/>
                    <a:pt x="32" y="84"/>
                  </a:cubicBezTo>
                  <a:cubicBezTo>
                    <a:pt x="39" y="84"/>
                    <a:pt x="49" y="80"/>
                    <a:pt x="65" y="73"/>
                  </a:cubicBezTo>
                  <a:lnTo>
                    <a:pt x="65" y="73"/>
                  </a:lnTo>
                  <a:cubicBezTo>
                    <a:pt x="94" y="131"/>
                    <a:pt x="21" y="131"/>
                    <a:pt x="21" y="160"/>
                  </a:cubicBezTo>
                  <a:cubicBezTo>
                    <a:pt x="35" y="160"/>
                    <a:pt x="35" y="204"/>
                    <a:pt x="51" y="218"/>
                  </a:cubicBezTo>
                  <a:cubicBezTo>
                    <a:pt x="51" y="204"/>
                    <a:pt x="51" y="175"/>
                    <a:pt x="80" y="175"/>
                  </a:cubicBezTo>
                  <a:cubicBezTo>
                    <a:pt x="94" y="189"/>
                    <a:pt x="80" y="234"/>
                    <a:pt x="65" y="234"/>
                  </a:cubicBezTo>
                  <a:cubicBezTo>
                    <a:pt x="109" y="248"/>
                    <a:pt x="65" y="292"/>
                    <a:pt x="109" y="292"/>
                  </a:cubicBezTo>
                  <a:cubicBezTo>
                    <a:pt x="152" y="234"/>
                    <a:pt x="210" y="175"/>
                    <a:pt x="225" y="59"/>
                  </a:cubicBezTo>
                  <a:lnTo>
                    <a:pt x="225" y="59"/>
                  </a:lnTo>
                  <a:cubicBezTo>
                    <a:pt x="181" y="102"/>
                    <a:pt x="138" y="146"/>
                    <a:pt x="94" y="146"/>
                  </a:cubicBezTo>
                  <a:lnTo>
                    <a:pt x="80" y="88"/>
                  </a:lnTo>
                  <a:lnTo>
                    <a:pt x="80" y="88"/>
                  </a:lnTo>
                  <a:cubicBezTo>
                    <a:pt x="88" y="90"/>
                    <a:pt x="95" y="91"/>
                    <a:pt x="101" y="91"/>
                  </a:cubicBezTo>
                  <a:cubicBezTo>
                    <a:pt x="142" y="91"/>
                    <a:pt x="158" y="57"/>
                    <a:pt x="196" y="44"/>
                  </a:cubicBezTo>
                  <a:lnTo>
                    <a:pt x="196" y="44"/>
                  </a:lnTo>
                  <a:lnTo>
                    <a:pt x="80" y="73"/>
                  </a:lnTo>
                  <a:cubicBezTo>
                    <a:pt x="21" y="59"/>
                    <a:pt x="35" y="30"/>
                    <a:pt x="65" y="0"/>
                  </a:cubicBezTo>
                  <a:lnTo>
                    <a:pt x="65" y="0"/>
                  </a:lnTo>
                  <a:cubicBezTo>
                    <a:pt x="64" y="1"/>
                    <a:pt x="58" y="7"/>
                    <a:pt x="54" y="7"/>
                  </a:cubicBezTo>
                  <a:cubicBezTo>
                    <a:pt x="52" y="7"/>
                    <a:pt x="51" y="5"/>
                    <a:pt x="5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8"/>
            <p:cNvSpPr/>
            <p:nvPr/>
          </p:nvSpPr>
          <p:spPr>
            <a:xfrm>
              <a:off x="2005950" y="1514450"/>
              <a:ext cx="375" cy="25"/>
            </a:xfrm>
            <a:custGeom>
              <a:avLst/>
              <a:gdLst/>
              <a:ahLst/>
              <a:cxnLst/>
              <a:rect l="l" t="t" r="r" b="b"/>
              <a:pathLst>
                <a:path w="15" h="1" extrusionOk="0">
                  <a:moveTo>
                    <a:pt x="14" y="0"/>
                  </a:moveTo>
                  <a:lnTo>
                    <a:pt x="14" y="0"/>
                  </a:lnTo>
                  <a:cubicBezTo>
                    <a:pt x="0" y="0"/>
                    <a:pt x="14" y="0"/>
                    <a:pt x="14"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8"/>
            <p:cNvSpPr/>
            <p:nvPr/>
          </p:nvSpPr>
          <p:spPr>
            <a:xfrm>
              <a:off x="1980450" y="1508125"/>
              <a:ext cx="67375" cy="57750"/>
            </a:xfrm>
            <a:custGeom>
              <a:avLst/>
              <a:gdLst/>
              <a:ahLst/>
              <a:cxnLst/>
              <a:rect l="l" t="t" r="r" b="b"/>
              <a:pathLst>
                <a:path w="2695" h="2310" extrusionOk="0">
                  <a:moveTo>
                    <a:pt x="1762" y="414"/>
                  </a:moveTo>
                  <a:lnTo>
                    <a:pt x="1762" y="428"/>
                  </a:lnTo>
                  <a:cubicBezTo>
                    <a:pt x="1762" y="428"/>
                    <a:pt x="1767" y="428"/>
                    <a:pt x="1771" y="431"/>
                  </a:cubicBezTo>
                  <a:lnTo>
                    <a:pt x="1771" y="431"/>
                  </a:lnTo>
                  <a:lnTo>
                    <a:pt x="1762" y="414"/>
                  </a:lnTo>
                  <a:close/>
                  <a:moveTo>
                    <a:pt x="1771" y="431"/>
                  </a:moveTo>
                  <a:lnTo>
                    <a:pt x="1778" y="443"/>
                  </a:lnTo>
                  <a:lnTo>
                    <a:pt x="1778" y="443"/>
                  </a:lnTo>
                  <a:cubicBezTo>
                    <a:pt x="1778" y="436"/>
                    <a:pt x="1774" y="433"/>
                    <a:pt x="1771" y="431"/>
                  </a:cubicBezTo>
                  <a:close/>
                  <a:moveTo>
                    <a:pt x="1710" y="447"/>
                  </a:moveTo>
                  <a:cubicBezTo>
                    <a:pt x="1716" y="447"/>
                    <a:pt x="1719" y="450"/>
                    <a:pt x="1719" y="457"/>
                  </a:cubicBezTo>
                  <a:cubicBezTo>
                    <a:pt x="1719" y="457"/>
                    <a:pt x="1704" y="457"/>
                    <a:pt x="1690" y="472"/>
                  </a:cubicBezTo>
                  <a:lnTo>
                    <a:pt x="1690" y="457"/>
                  </a:lnTo>
                  <a:cubicBezTo>
                    <a:pt x="1697" y="450"/>
                    <a:pt x="1704" y="447"/>
                    <a:pt x="1710" y="447"/>
                  </a:cubicBezTo>
                  <a:close/>
                  <a:moveTo>
                    <a:pt x="583" y="574"/>
                  </a:moveTo>
                  <a:cubicBezTo>
                    <a:pt x="583" y="574"/>
                    <a:pt x="568" y="574"/>
                    <a:pt x="568" y="589"/>
                  </a:cubicBezTo>
                  <a:lnTo>
                    <a:pt x="568" y="574"/>
                  </a:lnTo>
                  <a:close/>
                  <a:moveTo>
                    <a:pt x="2069" y="647"/>
                  </a:moveTo>
                  <a:cubicBezTo>
                    <a:pt x="2069" y="647"/>
                    <a:pt x="2054" y="647"/>
                    <a:pt x="2054" y="661"/>
                  </a:cubicBezTo>
                  <a:lnTo>
                    <a:pt x="2079" y="661"/>
                  </a:lnTo>
                  <a:lnTo>
                    <a:pt x="2069" y="647"/>
                  </a:lnTo>
                  <a:close/>
                  <a:moveTo>
                    <a:pt x="0" y="661"/>
                  </a:moveTo>
                  <a:lnTo>
                    <a:pt x="5" y="676"/>
                  </a:lnTo>
                  <a:lnTo>
                    <a:pt x="5" y="676"/>
                  </a:lnTo>
                  <a:cubicBezTo>
                    <a:pt x="11" y="676"/>
                    <a:pt x="17" y="676"/>
                    <a:pt x="22" y="677"/>
                  </a:cubicBezTo>
                  <a:lnTo>
                    <a:pt x="22" y="677"/>
                  </a:lnTo>
                  <a:cubicBezTo>
                    <a:pt x="13" y="672"/>
                    <a:pt x="6" y="667"/>
                    <a:pt x="0" y="661"/>
                  </a:cubicBezTo>
                  <a:close/>
                  <a:moveTo>
                    <a:pt x="22" y="677"/>
                  </a:moveTo>
                  <a:cubicBezTo>
                    <a:pt x="34" y="683"/>
                    <a:pt x="51" y="688"/>
                    <a:pt x="71" y="690"/>
                  </a:cubicBezTo>
                  <a:lnTo>
                    <a:pt x="71" y="690"/>
                  </a:lnTo>
                  <a:cubicBezTo>
                    <a:pt x="51" y="680"/>
                    <a:pt x="38" y="677"/>
                    <a:pt x="22" y="677"/>
                  </a:cubicBezTo>
                  <a:close/>
                  <a:moveTo>
                    <a:pt x="2079" y="661"/>
                  </a:moveTo>
                  <a:lnTo>
                    <a:pt x="2132" y="735"/>
                  </a:lnTo>
                  <a:lnTo>
                    <a:pt x="2083" y="661"/>
                  </a:lnTo>
                  <a:close/>
                  <a:moveTo>
                    <a:pt x="2098" y="720"/>
                  </a:moveTo>
                  <a:lnTo>
                    <a:pt x="2126" y="764"/>
                  </a:lnTo>
                  <a:lnTo>
                    <a:pt x="2142" y="786"/>
                  </a:lnTo>
                  <a:lnTo>
                    <a:pt x="2098" y="720"/>
                  </a:lnTo>
                  <a:close/>
                  <a:moveTo>
                    <a:pt x="1238" y="793"/>
                  </a:moveTo>
                  <a:lnTo>
                    <a:pt x="1238" y="807"/>
                  </a:lnTo>
                  <a:cubicBezTo>
                    <a:pt x="1235" y="805"/>
                    <a:pt x="1232" y="805"/>
                    <a:pt x="1229" y="805"/>
                  </a:cubicBezTo>
                  <a:cubicBezTo>
                    <a:pt x="1228" y="805"/>
                    <a:pt x="1226" y="805"/>
                    <a:pt x="1225" y="805"/>
                  </a:cubicBezTo>
                  <a:lnTo>
                    <a:pt x="1225" y="805"/>
                  </a:lnTo>
                  <a:cubicBezTo>
                    <a:pt x="1230" y="801"/>
                    <a:pt x="1234" y="797"/>
                    <a:pt x="1238" y="793"/>
                  </a:cubicBezTo>
                  <a:close/>
                  <a:moveTo>
                    <a:pt x="1282" y="764"/>
                  </a:moveTo>
                  <a:cubicBezTo>
                    <a:pt x="1282" y="778"/>
                    <a:pt x="1282" y="778"/>
                    <a:pt x="1267" y="793"/>
                  </a:cubicBezTo>
                  <a:lnTo>
                    <a:pt x="1282" y="778"/>
                  </a:lnTo>
                  <a:lnTo>
                    <a:pt x="1282" y="778"/>
                  </a:lnTo>
                  <a:cubicBezTo>
                    <a:pt x="1282" y="778"/>
                    <a:pt x="1282" y="793"/>
                    <a:pt x="1267" y="807"/>
                  </a:cubicBezTo>
                  <a:lnTo>
                    <a:pt x="1267" y="793"/>
                  </a:lnTo>
                  <a:lnTo>
                    <a:pt x="1267" y="764"/>
                  </a:lnTo>
                  <a:close/>
                  <a:moveTo>
                    <a:pt x="218" y="807"/>
                  </a:moveTo>
                  <a:cubicBezTo>
                    <a:pt x="218" y="807"/>
                    <a:pt x="217" y="807"/>
                    <a:pt x="217" y="807"/>
                  </a:cubicBezTo>
                  <a:lnTo>
                    <a:pt x="217" y="807"/>
                  </a:lnTo>
                  <a:cubicBezTo>
                    <a:pt x="218" y="812"/>
                    <a:pt x="218" y="817"/>
                    <a:pt x="218" y="822"/>
                  </a:cubicBezTo>
                  <a:lnTo>
                    <a:pt x="218" y="807"/>
                  </a:lnTo>
                  <a:close/>
                  <a:moveTo>
                    <a:pt x="1122" y="793"/>
                  </a:moveTo>
                  <a:cubicBezTo>
                    <a:pt x="1122" y="803"/>
                    <a:pt x="1115" y="819"/>
                    <a:pt x="1130" y="819"/>
                  </a:cubicBezTo>
                  <a:cubicBezTo>
                    <a:pt x="1137" y="819"/>
                    <a:pt x="1148" y="816"/>
                    <a:pt x="1166" y="807"/>
                  </a:cubicBezTo>
                  <a:lnTo>
                    <a:pt x="1166" y="822"/>
                  </a:lnTo>
                  <a:cubicBezTo>
                    <a:pt x="1151" y="822"/>
                    <a:pt x="1122" y="836"/>
                    <a:pt x="1108" y="836"/>
                  </a:cubicBezTo>
                  <a:lnTo>
                    <a:pt x="1092" y="836"/>
                  </a:lnTo>
                  <a:cubicBezTo>
                    <a:pt x="1063" y="836"/>
                    <a:pt x="1034" y="822"/>
                    <a:pt x="1020" y="822"/>
                  </a:cubicBezTo>
                  <a:lnTo>
                    <a:pt x="1020" y="807"/>
                  </a:lnTo>
                  <a:cubicBezTo>
                    <a:pt x="1049" y="807"/>
                    <a:pt x="1092" y="793"/>
                    <a:pt x="1122" y="793"/>
                  </a:cubicBezTo>
                  <a:close/>
                  <a:moveTo>
                    <a:pt x="1296" y="807"/>
                  </a:moveTo>
                  <a:lnTo>
                    <a:pt x="1296" y="836"/>
                  </a:lnTo>
                  <a:cubicBezTo>
                    <a:pt x="1292" y="831"/>
                    <a:pt x="1287" y="830"/>
                    <a:pt x="1282" y="830"/>
                  </a:cubicBezTo>
                  <a:cubicBezTo>
                    <a:pt x="1272" y="830"/>
                    <a:pt x="1263" y="836"/>
                    <a:pt x="1253" y="836"/>
                  </a:cubicBezTo>
                  <a:cubicBezTo>
                    <a:pt x="1253" y="822"/>
                    <a:pt x="1267" y="822"/>
                    <a:pt x="1267" y="822"/>
                  </a:cubicBezTo>
                  <a:cubicBezTo>
                    <a:pt x="1282" y="807"/>
                    <a:pt x="1296" y="807"/>
                    <a:pt x="1296" y="807"/>
                  </a:cubicBezTo>
                  <a:close/>
                  <a:moveTo>
                    <a:pt x="1646" y="836"/>
                  </a:moveTo>
                  <a:lnTo>
                    <a:pt x="1632" y="851"/>
                  </a:lnTo>
                  <a:lnTo>
                    <a:pt x="1632" y="836"/>
                  </a:lnTo>
                  <a:close/>
                  <a:moveTo>
                    <a:pt x="1209" y="816"/>
                  </a:moveTo>
                  <a:cubicBezTo>
                    <a:pt x="1194" y="831"/>
                    <a:pt x="1178" y="857"/>
                    <a:pt x="1151" y="865"/>
                  </a:cubicBezTo>
                  <a:cubicBezTo>
                    <a:pt x="1166" y="851"/>
                    <a:pt x="1166" y="836"/>
                    <a:pt x="1180" y="822"/>
                  </a:cubicBezTo>
                  <a:cubicBezTo>
                    <a:pt x="1192" y="822"/>
                    <a:pt x="1201" y="820"/>
                    <a:pt x="1209" y="816"/>
                  </a:cubicBezTo>
                  <a:close/>
                  <a:moveTo>
                    <a:pt x="1238" y="822"/>
                  </a:moveTo>
                  <a:lnTo>
                    <a:pt x="1238" y="822"/>
                  </a:lnTo>
                  <a:cubicBezTo>
                    <a:pt x="1224" y="836"/>
                    <a:pt x="1224" y="851"/>
                    <a:pt x="1224" y="865"/>
                  </a:cubicBezTo>
                  <a:cubicBezTo>
                    <a:pt x="1209" y="851"/>
                    <a:pt x="1195" y="836"/>
                    <a:pt x="1238" y="822"/>
                  </a:cubicBezTo>
                  <a:close/>
                  <a:moveTo>
                    <a:pt x="1545" y="836"/>
                  </a:moveTo>
                  <a:cubicBezTo>
                    <a:pt x="1545" y="836"/>
                    <a:pt x="1559" y="836"/>
                    <a:pt x="1559" y="851"/>
                  </a:cubicBezTo>
                  <a:lnTo>
                    <a:pt x="1559" y="865"/>
                  </a:lnTo>
                  <a:lnTo>
                    <a:pt x="1529" y="865"/>
                  </a:lnTo>
                  <a:lnTo>
                    <a:pt x="1529" y="851"/>
                  </a:lnTo>
                  <a:lnTo>
                    <a:pt x="1545" y="836"/>
                  </a:lnTo>
                  <a:close/>
                  <a:moveTo>
                    <a:pt x="234" y="865"/>
                  </a:moveTo>
                  <a:cubicBezTo>
                    <a:pt x="234" y="865"/>
                    <a:pt x="247" y="865"/>
                    <a:pt x="247" y="880"/>
                  </a:cubicBezTo>
                  <a:lnTo>
                    <a:pt x="247" y="865"/>
                  </a:lnTo>
                  <a:close/>
                  <a:moveTo>
                    <a:pt x="204" y="676"/>
                  </a:moveTo>
                  <a:cubicBezTo>
                    <a:pt x="204" y="690"/>
                    <a:pt x="218" y="720"/>
                    <a:pt x="218" y="735"/>
                  </a:cubicBezTo>
                  <a:cubicBezTo>
                    <a:pt x="234" y="720"/>
                    <a:pt x="247" y="720"/>
                    <a:pt x="247" y="720"/>
                  </a:cubicBezTo>
                  <a:lnTo>
                    <a:pt x="247" y="735"/>
                  </a:lnTo>
                  <a:cubicBezTo>
                    <a:pt x="263" y="735"/>
                    <a:pt x="306" y="735"/>
                    <a:pt x="321" y="720"/>
                  </a:cubicBezTo>
                  <a:lnTo>
                    <a:pt x="321" y="735"/>
                  </a:lnTo>
                  <a:lnTo>
                    <a:pt x="321" y="749"/>
                  </a:lnTo>
                  <a:cubicBezTo>
                    <a:pt x="306" y="749"/>
                    <a:pt x="306" y="749"/>
                    <a:pt x="321" y="764"/>
                  </a:cubicBezTo>
                  <a:lnTo>
                    <a:pt x="321" y="778"/>
                  </a:lnTo>
                  <a:cubicBezTo>
                    <a:pt x="292" y="778"/>
                    <a:pt x="263" y="793"/>
                    <a:pt x="247" y="807"/>
                  </a:cubicBezTo>
                  <a:cubicBezTo>
                    <a:pt x="263" y="822"/>
                    <a:pt x="263" y="851"/>
                    <a:pt x="277" y="880"/>
                  </a:cubicBezTo>
                  <a:lnTo>
                    <a:pt x="247" y="880"/>
                  </a:lnTo>
                  <a:cubicBezTo>
                    <a:pt x="236" y="880"/>
                    <a:pt x="225" y="883"/>
                    <a:pt x="215" y="883"/>
                  </a:cubicBezTo>
                  <a:cubicBezTo>
                    <a:pt x="200" y="883"/>
                    <a:pt x="189" y="877"/>
                    <a:pt x="189" y="851"/>
                  </a:cubicBezTo>
                  <a:cubicBezTo>
                    <a:pt x="175" y="836"/>
                    <a:pt x="189" y="808"/>
                    <a:pt x="217" y="807"/>
                  </a:cubicBezTo>
                  <a:lnTo>
                    <a:pt x="217" y="807"/>
                  </a:lnTo>
                  <a:cubicBezTo>
                    <a:pt x="213" y="783"/>
                    <a:pt x="197" y="761"/>
                    <a:pt x="160" y="749"/>
                  </a:cubicBezTo>
                  <a:cubicBezTo>
                    <a:pt x="189" y="735"/>
                    <a:pt x="189" y="735"/>
                    <a:pt x="204" y="706"/>
                  </a:cubicBezTo>
                  <a:lnTo>
                    <a:pt x="204" y="706"/>
                  </a:lnTo>
                  <a:lnTo>
                    <a:pt x="175" y="720"/>
                  </a:lnTo>
                  <a:cubicBezTo>
                    <a:pt x="189" y="706"/>
                    <a:pt x="189" y="690"/>
                    <a:pt x="204" y="676"/>
                  </a:cubicBezTo>
                  <a:close/>
                  <a:moveTo>
                    <a:pt x="1952" y="370"/>
                  </a:moveTo>
                  <a:cubicBezTo>
                    <a:pt x="1923" y="370"/>
                    <a:pt x="1879" y="370"/>
                    <a:pt x="1850" y="385"/>
                  </a:cubicBezTo>
                  <a:cubicBezTo>
                    <a:pt x="1879" y="385"/>
                    <a:pt x="1908" y="385"/>
                    <a:pt x="1937" y="399"/>
                  </a:cubicBezTo>
                  <a:lnTo>
                    <a:pt x="2273" y="894"/>
                  </a:lnTo>
                  <a:lnTo>
                    <a:pt x="2287" y="939"/>
                  </a:lnTo>
                  <a:lnTo>
                    <a:pt x="2287" y="894"/>
                  </a:lnTo>
                  <a:lnTo>
                    <a:pt x="1952" y="370"/>
                  </a:lnTo>
                  <a:close/>
                  <a:moveTo>
                    <a:pt x="0" y="676"/>
                  </a:moveTo>
                  <a:lnTo>
                    <a:pt x="131" y="1069"/>
                  </a:lnTo>
                  <a:lnTo>
                    <a:pt x="131" y="1069"/>
                  </a:lnTo>
                  <a:lnTo>
                    <a:pt x="5" y="676"/>
                  </a:lnTo>
                  <a:lnTo>
                    <a:pt x="5" y="676"/>
                  </a:lnTo>
                  <a:cubicBezTo>
                    <a:pt x="4" y="676"/>
                    <a:pt x="2" y="676"/>
                    <a:pt x="0" y="676"/>
                  </a:cubicBezTo>
                  <a:close/>
                  <a:moveTo>
                    <a:pt x="1646" y="65"/>
                  </a:moveTo>
                  <a:cubicBezTo>
                    <a:pt x="1646" y="65"/>
                    <a:pt x="1661" y="65"/>
                    <a:pt x="1690" y="79"/>
                  </a:cubicBezTo>
                  <a:lnTo>
                    <a:pt x="1762" y="79"/>
                  </a:lnTo>
                  <a:lnTo>
                    <a:pt x="1879" y="108"/>
                  </a:lnTo>
                  <a:cubicBezTo>
                    <a:pt x="1836" y="108"/>
                    <a:pt x="1836" y="123"/>
                    <a:pt x="1821" y="123"/>
                  </a:cubicBezTo>
                  <a:cubicBezTo>
                    <a:pt x="1894" y="123"/>
                    <a:pt x="1952" y="123"/>
                    <a:pt x="2011" y="137"/>
                  </a:cubicBezTo>
                  <a:lnTo>
                    <a:pt x="2520" y="923"/>
                  </a:lnTo>
                  <a:cubicBezTo>
                    <a:pt x="2506" y="1011"/>
                    <a:pt x="2491" y="1069"/>
                    <a:pt x="2491" y="1172"/>
                  </a:cubicBezTo>
                  <a:cubicBezTo>
                    <a:pt x="2482" y="1184"/>
                    <a:pt x="2476" y="1190"/>
                    <a:pt x="2472" y="1190"/>
                  </a:cubicBezTo>
                  <a:cubicBezTo>
                    <a:pt x="2463" y="1190"/>
                    <a:pt x="2466" y="1159"/>
                    <a:pt x="2477" y="1127"/>
                  </a:cubicBezTo>
                  <a:cubicBezTo>
                    <a:pt x="2477" y="1099"/>
                    <a:pt x="2483" y="1077"/>
                    <a:pt x="2479" y="1077"/>
                  </a:cubicBezTo>
                  <a:cubicBezTo>
                    <a:pt x="2477" y="1077"/>
                    <a:pt x="2472" y="1083"/>
                    <a:pt x="2462" y="1098"/>
                  </a:cubicBezTo>
                  <a:cubicBezTo>
                    <a:pt x="2477" y="1040"/>
                    <a:pt x="2462" y="968"/>
                    <a:pt x="2433" y="909"/>
                  </a:cubicBezTo>
                  <a:lnTo>
                    <a:pt x="1982" y="224"/>
                  </a:lnTo>
                  <a:cubicBezTo>
                    <a:pt x="1966" y="239"/>
                    <a:pt x="1937" y="253"/>
                    <a:pt x="1923" y="269"/>
                  </a:cubicBezTo>
                  <a:lnTo>
                    <a:pt x="1966" y="269"/>
                  </a:lnTo>
                  <a:lnTo>
                    <a:pt x="2389" y="909"/>
                  </a:lnTo>
                  <a:cubicBezTo>
                    <a:pt x="2374" y="982"/>
                    <a:pt x="2389" y="1011"/>
                    <a:pt x="2403" y="1040"/>
                  </a:cubicBezTo>
                  <a:cubicBezTo>
                    <a:pt x="2403" y="1069"/>
                    <a:pt x="2419" y="1098"/>
                    <a:pt x="2419" y="1143"/>
                  </a:cubicBezTo>
                  <a:lnTo>
                    <a:pt x="2273" y="923"/>
                  </a:lnTo>
                  <a:lnTo>
                    <a:pt x="2273" y="894"/>
                  </a:lnTo>
                  <a:cubicBezTo>
                    <a:pt x="2258" y="894"/>
                    <a:pt x="2258" y="909"/>
                    <a:pt x="2258" y="909"/>
                  </a:cubicBezTo>
                  <a:lnTo>
                    <a:pt x="2132" y="735"/>
                  </a:lnTo>
                  <a:lnTo>
                    <a:pt x="2258" y="923"/>
                  </a:lnTo>
                  <a:lnTo>
                    <a:pt x="2244" y="923"/>
                  </a:lnTo>
                  <a:lnTo>
                    <a:pt x="2142" y="786"/>
                  </a:lnTo>
                  <a:lnTo>
                    <a:pt x="2244" y="939"/>
                  </a:lnTo>
                  <a:lnTo>
                    <a:pt x="2229" y="953"/>
                  </a:lnTo>
                  <a:lnTo>
                    <a:pt x="2199" y="909"/>
                  </a:lnTo>
                  <a:lnTo>
                    <a:pt x="2199" y="880"/>
                  </a:lnTo>
                  <a:lnTo>
                    <a:pt x="2126" y="764"/>
                  </a:lnTo>
                  <a:lnTo>
                    <a:pt x="2083" y="706"/>
                  </a:lnTo>
                  <a:lnTo>
                    <a:pt x="2054" y="661"/>
                  </a:lnTo>
                  <a:lnTo>
                    <a:pt x="1923" y="457"/>
                  </a:lnTo>
                  <a:cubicBezTo>
                    <a:pt x="1894" y="457"/>
                    <a:pt x="1850" y="443"/>
                    <a:pt x="1821" y="443"/>
                  </a:cubicBezTo>
                  <a:lnTo>
                    <a:pt x="1762" y="443"/>
                  </a:lnTo>
                  <a:lnTo>
                    <a:pt x="1762" y="428"/>
                  </a:lnTo>
                  <a:cubicBezTo>
                    <a:pt x="1762" y="385"/>
                    <a:pt x="1748" y="356"/>
                    <a:pt x="1733" y="327"/>
                  </a:cubicBezTo>
                  <a:lnTo>
                    <a:pt x="1733" y="327"/>
                  </a:lnTo>
                  <a:lnTo>
                    <a:pt x="1748" y="341"/>
                  </a:lnTo>
                  <a:cubicBezTo>
                    <a:pt x="1762" y="327"/>
                    <a:pt x="1762" y="312"/>
                    <a:pt x="1778" y="312"/>
                  </a:cubicBezTo>
                  <a:lnTo>
                    <a:pt x="1821" y="443"/>
                  </a:lnTo>
                  <a:lnTo>
                    <a:pt x="1821" y="443"/>
                  </a:lnTo>
                  <a:lnTo>
                    <a:pt x="1762" y="253"/>
                  </a:lnTo>
                  <a:cubicBezTo>
                    <a:pt x="1807" y="224"/>
                    <a:pt x="1865" y="210"/>
                    <a:pt x="1923" y="210"/>
                  </a:cubicBezTo>
                  <a:cubicBezTo>
                    <a:pt x="1821" y="181"/>
                    <a:pt x="1762" y="181"/>
                    <a:pt x="1719" y="166"/>
                  </a:cubicBezTo>
                  <a:cubicBezTo>
                    <a:pt x="1719" y="166"/>
                    <a:pt x="1704" y="166"/>
                    <a:pt x="1690" y="181"/>
                  </a:cubicBezTo>
                  <a:lnTo>
                    <a:pt x="1515" y="181"/>
                  </a:lnTo>
                  <a:cubicBezTo>
                    <a:pt x="1500" y="152"/>
                    <a:pt x="1545" y="123"/>
                    <a:pt x="1588" y="108"/>
                  </a:cubicBezTo>
                  <a:cubicBezTo>
                    <a:pt x="1632" y="94"/>
                    <a:pt x="1675" y="94"/>
                    <a:pt x="1646" y="65"/>
                  </a:cubicBezTo>
                  <a:close/>
                  <a:moveTo>
                    <a:pt x="2258" y="939"/>
                  </a:moveTo>
                  <a:lnTo>
                    <a:pt x="2419" y="1157"/>
                  </a:lnTo>
                  <a:cubicBezTo>
                    <a:pt x="2403" y="1157"/>
                    <a:pt x="2403" y="1172"/>
                    <a:pt x="2403" y="1172"/>
                  </a:cubicBezTo>
                  <a:lnTo>
                    <a:pt x="2403" y="1201"/>
                  </a:lnTo>
                  <a:cubicBezTo>
                    <a:pt x="2403" y="1201"/>
                    <a:pt x="2389" y="1201"/>
                    <a:pt x="2389" y="1215"/>
                  </a:cubicBezTo>
                  <a:lnTo>
                    <a:pt x="2374" y="1230"/>
                  </a:lnTo>
                  <a:lnTo>
                    <a:pt x="2229" y="1026"/>
                  </a:lnTo>
                  <a:lnTo>
                    <a:pt x="2244" y="1011"/>
                  </a:lnTo>
                  <a:lnTo>
                    <a:pt x="2389" y="1215"/>
                  </a:lnTo>
                  <a:lnTo>
                    <a:pt x="2389" y="1215"/>
                  </a:lnTo>
                  <a:lnTo>
                    <a:pt x="2244" y="982"/>
                  </a:lnTo>
                  <a:cubicBezTo>
                    <a:pt x="2258" y="982"/>
                    <a:pt x="2258" y="968"/>
                    <a:pt x="2258" y="953"/>
                  </a:cubicBezTo>
                  <a:lnTo>
                    <a:pt x="2258" y="939"/>
                  </a:lnTo>
                  <a:close/>
                  <a:moveTo>
                    <a:pt x="2199" y="1172"/>
                  </a:moveTo>
                  <a:cubicBezTo>
                    <a:pt x="2215" y="1201"/>
                    <a:pt x="2229" y="1230"/>
                    <a:pt x="2244" y="1244"/>
                  </a:cubicBezTo>
                  <a:lnTo>
                    <a:pt x="2244" y="1259"/>
                  </a:lnTo>
                  <a:cubicBezTo>
                    <a:pt x="2229" y="1230"/>
                    <a:pt x="2199" y="1215"/>
                    <a:pt x="2185" y="1186"/>
                  </a:cubicBezTo>
                  <a:lnTo>
                    <a:pt x="2199" y="1186"/>
                  </a:lnTo>
                  <a:lnTo>
                    <a:pt x="2199" y="1172"/>
                  </a:lnTo>
                  <a:close/>
                  <a:moveTo>
                    <a:pt x="321" y="1244"/>
                  </a:moveTo>
                  <a:lnTo>
                    <a:pt x="321" y="1244"/>
                  </a:lnTo>
                  <a:cubicBezTo>
                    <a:pt x="321" y="1259"/>
                    <a:pt x="335" y="1273"/>
                    <a:pt x="335" y="1288"/>
                  </a:cubicBezTo>
                  <a:cubicBezTo>
                    <a:pt x="321" y="1273"/>
                    <a:pt x="321" y="1259"/>
                    <a:pt x="321" y="1244"/>
                  </a:cubicBezTo>
                  <a:close/>
                  <a:moveTo>
                    <a:pt x="321" y="1288"/>
                  </a:moveTo>
                  <a:lnTo>
                    <a:pt x="321" y="1302"/>
                  </a:lnTo>
                  <a:lnTo>
                    <a:pt x="321" y="1317"/>
                  </a:lnTo>
                  <a:lnTo>
                    <a:pt x="306" y="1288"/>
                  </a:lnTo>
                  <a:close/>
                  <a:moveTo>
                    <a:pt x="350" y="1331"/>
                  </a:moveTo>
                  <a:lnTo>
                    <a:pt x="350" y="1346"/>
                  </a:lnTo>
                  <a:cubicBezTo>
                    <a:pt x="335" y="1360"/>
                    <a:pt x="335" y="1360"/>
                    <a:pt x="335" y="1376"/>
                  </a:cubicBezTo>
                  <a:lnTo>
                    <a:pt x="335" y="1360"/>
                  </a:lnTo>
                  <a:cubicBezTo>
                    <a:pt x="335" y="1360"/>
                    <a:pt x="350" y="1346"/>
                    <a:pt x="335" y="1346"/>
                  </a:cubicBezTo>
                  <a:lnTo>
                    <a:pt x="335" y="1331"/>
                  </a:lnTo>
                  <a:close/>
                  <a:moveTo>
                    <a:pt x="263" y="1376"/>
                  </a:moveTo>
                  <a:lnTo>
                    <a:pt x="306" y="1492"/>
                  </a:lnTo>
                  <a:lnTo>
                    <a:pt x="292" y="1492"/>
                  </a:lnTo>
                  <a:lnTo>
                    <a:pt x="263" y="1376"/>
                  </a:lnTo>
                  <a:close/>
                  <a:moveTo>
                    <a:pt x="2491" y="1259"/>
                  </a:moveTo>
                  <a:lnTo>
                    <a:pt x="2681" y="1550"/>
                  </a:lnTo>
                  <a:cubicBezTo>
                    <a:pt x="2666" y="1564"/>
                    <a:pt x="2666" y="1580"/>
                    <a:pt x="2666" y="1594"/>
                  </a:cubicBezTo>
                  <a:cubicBezTo>
                    <a:pt x="2670" y="1598"/>
                    <a:pt x="2674" y="1600"/>
                    <a:pt x="2677" y="1600"/>
                  </a:cubicBezTo>
                  <a:cubicBezTo>
                    <a:pt x="2687" y="1600"/>
                    <a:pt x="2695" y="1586"/>
                    <a:pt x="2695" y="1564"/>
                  </a:cubicBezTo>
                  <a:lnTo>
                    <a:pt x="2491" y="1259"/>
                  </a:lnTo>
                  <a:close/>
                  <a:moveTo>
                    <a:pt x="1821" y="1390"/>
                  </a:moveTo>
                  <a:cubicBezTo>
                    <a:pt x="1821" y="1405"/>
                    <a:pt x="1807" y="1405"/>
                    <a:pt x="1792" y="1405"/>
                  </a:cubicBezTo>
                  <a:cubicBezTo>
                    <a:pt x="1797" y="1414"/>
                    <a:pt x="1803" y="1418"/>
                    <a:pt x="1810" y="1418"/>
                  </a:cubicBezTo>
                  <a:cubicBezTo>
                    <a:pt x="1824" y="1418"/>
                    <a:pt x="1841" y="1405"/>
                    <a:pt x="1850" y="1405"/>
                  </a:cubicBezTo>
                  <a:cubicBezTo>
                    <a:pt x="1850" y="1419"/>
                    <a:pt x="1850" y="1419"/>
                    <a:pt x="1836" y="1434"/>
                  </a:cubicBezTo>
                  <a:cubicBezTo>
                    <a:pt x="1850" y="1419"/>
                    <a:pt x="1865" y="1419"/>
                    <a:pt x="1894" y="1419"/>
                  </a:cubicBezTo>
                  <a:lnTo>
                    <a:pt x="1865" y="1477"/>
                  </a:lnTo>
                  <a:lnTo>
                    <a:pt x="1865" y="1448"/>
                  </a:lnTo>
                  <a:cubicBezTo>
                    <a:pt x="1865" y="1448"/>
                    <a:pt x="1850" y="1477"/>
                    <a:pt x="1821" y="1506"/>
                  </a:cubicBezTo>
                  <a:cubicBezTo>
                    <a:pt x="1807" y="1535"/>
                    <a:pt x="1792" y="1550"/>
                    <a:pt x="1778" y="1564"/>
                  </a:cubicBezTo>
                  <a:cubicBezTo>
                    <a:pt x="1762" y="1580"/>
                    <a:pt x="1762" y="1594"/>
                    <a:pt x="1748" y="1609"/>
                  </a:cubicBezTo>
                  <a:lnTo>
                    <a:pt x="1733" y="1609"/>
                  </a:lnTo>
                  <a:lnTo>
                    <a:pt x="1733" y="1594"/>
                  </a:lnTo>
                  <a:cubicBezTo>
                    <a:pt x="1719" y="1594"/>
                    <a:pt x="1719" y="1580"/>
                    <a:pt x="1719" y="1580"/>
                  </a:cubicBezTo>
                  <a:cubicBezTo>
                    <a:pt x="1733" y="1580"/>
                    <a:pt x="1733" y="1580"/>
                    <a:pt x="1733" y="1594"/>
                  </a:cubicBezTo>
                  <a:cubicBezTo>
                    <a:pt x="1741" y="1586"/>
                    <a:pt x="1745" y="1579"/>
                    <a:pt x="1749" y="1573"/>
                  </a:cubicBezTo>
                  <a:lnTo>
                    <a:pt x="1749" y="1573"/>
                  </a:lnTo>
                  <a:cubicBezTo>
                    <a:pt x="1748" y="1575"/>
                    <a:pt x="1748" y="1577"/>
                    <a:pt x="1748" y="1580"/>
                  </a:cubicBezTo>
                  <a:cubicBezTo>
                    <a:pt x="1748" y="1577"/>
                    <a:pt x="1749" y="1575"/>
                    <a:pt x="1749" y="1573"/>
                  </a:cubicBezTo>
                  <a:lnTo>
                    <a:pt x="1749" y="1573"/>
                  </a:lnTo>
                  <a:cubicBezTo>
                    <a:pt x="1752" y="1568"/>
                    <a:pt x="1756" y="1564"/>
                    <a:pt x="1762" y="1564"/>
                  </a:cubicBezTo>
                  <a:cubicBezTo>
                    <a:pt x="1753" y="1564"/>
                    <a:pt x="1750" y="1564"/>
                    <a:pt x="1749" y="1569"/>
                  </a:cubicBezTo>
                  <a:lnTo>
                    <a:pt x="1749" y="1569"/>
                  </a:lnTo>
                  <a:cubicBezTo>
                    <a:pt x="1753" y="1528"/>
                    <a:pt x="1779" y="1490"/>
                    <a:pt x="1792" y="1463"/>
                  </a:cubicBezTo>
                  <a:lnTo>
                    <a:pt x="1807" y="1477"/>
                  </a:lnTo>
                  <a:cubicBezTo>
                    <a:pt x="1821" y="1477"/>
                    <a:pt x="1821" y="1448"/>
                    <a:pt x="1836" y="1434"/>
                  </a:cubicBezTo>
                  <a:cubicBezTo>
                    <a:pt x="1821" y="1434"/>
                    <a:pt x="1807" y="1448"/>
                    <a:pt x="1792" y="1448"/>
                  </a:cubicBezTo>
                  <a:lnTo>
                    <a:pt x="1792" y="1405"/>
                  </a:lnTo>
                  <a:lnTo>
                    <a:pt x="1807" y="1390"/>
                  </a:lnTo>
                  <a:close/>
                  <a:moveTo>
                    <a:pt x="671" y="1609"/>
                  </a:moveTo>
                  <a:cubicBezTo>
                    <a:pt x="671" y="1638"/>
                    <a:pt x="685" y="1638"/>
                    <a:pt x="685" y="1652"/>
                  </a:cubicBezTo>
                  <a:lnTo>
                    <a:pt x="641" y="1652"/>
                  </a:lnTo>
                  <a:cubicBezTo>
                    <a:pt x="641" y="1638"/>
                    <a:pt x="655" y="1623"/>
                    <a:pt x="671" y="1609"/>
                  </a:cubicBezTo>
                  <a:close/>
                  <a:moveTo>
                    <a:pt x="830" y="1696"/>
                  </a:moveTo>
                  <a:lnTo>
                    <a:pt x="830" y="1710"/>
                  </a:lnTo>
                  <a:lnTo>
                    <a:pt x="816" y="1710"/>
                  </a:lnTo>
                  <a:cubicBezTo>
                    <a:pt x="816" y="1710"/>
                    <a:pt x="816" y="1696"/>
                    <a:pt x="830" y="1696"/>
                  </a:cubicBezTo>
                  <a:close/>
                  <a:moveTo>
                    <a:pt x="830" y="1710"/>
                  </a:moveTo>
                  <a:cubicBezTo>
                    <a:pt x="845" y="1725"/>
                    <a:pt x="845" y="1739"/>
                    <a:pt x="845" y="1739"/>
                  </a:cubicBezTo>
                  <a:cubicBezTo>
                    <a:pt x="830" y="1739"/>
                    <a:pt x="830" y="1725"/>
                    <a:pt x="830" y="1710"/>
                  </a:cubicBezTo>
                  <a:close/>
                  <a:moveTo>
                    <a:pt x="655" y="1725"/>
                  </a:moveTo>
                  <a:cubicBezTo>
                    <a:pt x="671" y="1725"/>
                    <a:pt x="671" y="1739"/>
                    <a:pt x="671" y="1754"/>
                  </a:cubicBezTo>
                  <a:lnTo>
                    <a:pt x="655" y="1754"/>
                  </a:lnTo>
                  <a:cubicBezTo>
                    <a:pt x="655" y="1754"/>
                    <a:pt x="641" y="1739"/>
                    <a:pt x="641" y="1725"/>
                  </a:cubicBezTo>
                  <a:close/>
                  <a:moveTo>
                    <a:pt x="1428" y="1739"/>
                  </a:moveTo>
                  <a:cubicBezTo>
                    <a:pt x="1428" y="1754"/>
                    <a:pt x="1428" y="1754"/>
                    <a:pt x="1442" y="1754"/>
                  </a:cubicBezTo>
                  <a:lnTo>
                    <a:pt x="1442" y="1768"/>
                  </a:lnTo>
                  <a:cubicBezTo>
                    <a:pt x="1442" y="1784"/>
                    <a:pt x="1442" y="1784"/>
                    <a:pt x="1428" y="1784"/>
                  </a:cubicBezTo>
                  <a:cubicBezTo>
                    <a:pt x="1428" y="1797"/>
                    <a:pt x="1413" y="1797"/>
                    <a:pt x="1399" y="1797"/>
                  </a:cubicBezTo>
                  <a:lnTo>
                    <a:pt x="1399" y="1784"/>
                  </a:lnTo>
                  <a:cubicBezTo>
                    <a:pt x="1391" y="1784"/>
                    <a:pt x="1377" y="1787"/>
                    <a:pt x="1365" y="1787"/>
                  </a:cubicBezTo>
                  <a:cubicBezTo>
                    <a:pt x="1352" y="1787"/>
                    <a:pt x="1341" y="1783"/>
                    <a:pt x="1341" y="1768"/>
                  </a:cubicBezTo>
                  <a:cubicBezTo>
                    <a:pt x="1370" y="1768"/>
                    <a:pt x="1384" y="1754"/>
                    <a:pt x="1399" y="1739"/>
                  </a:cubicBezTo>
                  <a:close/>
                  <a:moveTo>
                    <a:pt x="1267" y="1856"/>
                  </a:moveTo>
                  <a:lnTo>
                    <a:pt x="1267" y="1885"/>
                  </a:lnTo>
                  <a:lnTo>
                    <a:pt x="1253" y="1885"/>
                  </a:lnTo>
                  <a:lnTo>
                    <a:pt x="1267" y="1856"/>
                  </a:lnTo>
                  <a:close/>
                  <a:moveTo>
                    <a:pt x="2195" y="1752"/>
                  </a:moveTo>
                  <a:cubicBezTo>
                    <a:pt x="2202" y="1752"/>
                    <a:pt x="2208" y="1753"/>
                    <a:pt x="2215" y="1754"/>
                  </a:cubicBezTo>
                  <a:lnTo>
                    <a:pt x="2215" y="1768"/>
                  </a:lnTo>
                  <a:cubicBezTo>
                    <a:pt x="2199" y="1784"/>
                    <a:pt x="2199" y="1797"/>
                    <a:pt x="2185" y="1813"/>
                  </a:cubicBezTo>
                  <a:lnTo>
                    <a:pt x="2244" y="1768"/>
                  </a:lnTo>
                  <a:lnTo>
                    <a:pt x="2244" y="1768"/>
                  </a:lnTo>
                  <a:cubicBezTo>
                    <a:pt x="2215" y="1813"/>
                    <a:pt x="2244" y="1827"/>
                    <a:pt x="2244" y="1871"/>
                  </a:cubicBezTo>
                  <a:cubicBezTo>
                    <a:pt x="2209" y="1894"/>
                    <a:pt x="2179" y="1901"/>
                    <a:pt x="2152" y="1901"/>
                  </a:cubicBezTo>
                  <a:cubicBezTo>
                    <a:pt x="2110" y="1901"/>
                    <a:pt x="2075" y="1885"/>
                    <a:pt x="2040" y="1885"/>
                  </a:cubicBezTo>
                  <a:cubicBezTo>
                    <a:pt x="2040" y="1871"/>
                    <a:pt x="2054" y="1871"/>
                    <a:pt x="2054" y="1856"/>
                  </a:cubicBezTo>
                  <a:cubicBezTo>
                    <a:pt x="2069" y="1856"/>
                    <a:pt x="2083" y="1856"/>
                    <a:pt x="2083" y="1871"/>
                  </a:cubicBezTo>
                  <a:cubicBezTo>
                    <a:pt x="2097" y="1818"/>
                    <a:pt x="2134" y="1752"/>
                    <a:pt x="2195" y="1752"/>
                  </a:cubicBezTo>
                  <a:close/>
                  <a:moveTo>
                    <a:pt x="1267" y="1914"/>
                  </a:moveTo>
                  <a:lnTo>
                    <a:pt x="1267" y="1929"/>
                  </a:lnTo>
                  <a:lnTo>
                    <a:pt x="1253" y="1929"/>
                  </a:lnTo>
                  <a:cubicBezTo>
                    <a:pt x="1267" y="1929"/>
                    <a:pt x="1267" y="1929"/>
                    <a:pt x="1267" y="1914"/>
                  </a:cubicBezTo>
                  <a:close/>
                  <a:moveTo>
                    <a:pt x="1853" y="1924"/>
                  </a:moveTo>
                  <a:lnTo>
                    <a:pt x="1850" y="1929"/>
                  </a:lnTo>
                  <a:cubicBezTo>
                    <a:pt x="1850" y="1929"/>
                    <a:pt x="1852" y="1927"/>
                    <a:pt x="1853" y="1924"/>
                  </a:cubicBezTo>
                  <a:close/>
                  <a:moveTo>
                    <a:pt x="539" y="1958"/>
                  </a:moveTo>
                  <a:cubicBezTo>
                    <a:pt x="539" y="1972"/>
                    <a:pt x="554" y="1972"/>
                    <a:pt x="554" y="1972"/>
                  </a:cubicBezTo>
                  <a:lnTo>
                    <a:pt x="539" y="1972"/>
                  </a:lnTo>
                  <a:lnTo>
                    <a:pt x="539" y="1958"/>
                  </a:lnTo>
                  <a:close/>
                  <a:moveTo>
                    <a:pt x="1399" y="2060"/>
                  </a:moveTo>
                  <a:cubicBezTo>
                    <a:pt x="1384" y="2075"/>
                    <a:pt x="1370" y="2075"/>
                    <a:pt x="1370" y="2089"/>
                  </a:cubicBezTo>
                  <a:cubicBezTo>
                    <a:pt x="1370" y="2075"/>
                    <a:pt x="1384" y="2075"/>
                    <a:pt x="1384" y="2060"/>
                  </a:cubicBezTo>
                  <a:close/>
                  <a:moveTo>
                    <a:pt x="1078" y="2104"/>
                  </a:moveTo>
                  <a:lnTo>
                    <a:pt x="1091" y="2129"/>
                  </a:lnTo>
                  <a:lnTo>
                    <a:pt x="1091" y="2129"/>
                  </a:lnTo>
                  <a:cubicBezTo>
                    <a:pt x="1089" y="2120"/>
                    <a:pt x="1078" y="2104"/>
                    <a:pt x="1078" y="2104"/>
                  </a:cubicBezTo>
                  <a:close/>
                  <a:moveTo>
                    <a:pt x="1049" y="2118"/>
                  </a:moveTo>
                  <a:lnTo>
                    <a:pt x="1049" y="2118"/>
                  </a:lnTo>
                  <a:cubicBezTo>
                    <a:pt x="1058" y="2128"/>
                    <a:pt x="1073" y="2137"/>
                    <a:pt x="1079" y="2139"/>
                  </a:cubicBezTo>
                  <a:lnTo>
                    <a:pt x="1079" y="2139"/>
                  </a:lnTo>
                  <a:cubicBezTo>
                    <a:pt x="1083" y="2147"/>
                    <a:pt x="1095" y="2149"/>
                    <a:pt x="1108" y="2162"/>
                  </a:cubicBezTo>
                  <a:lnTo>
                    <a:pt x="1091" y="2129"/>
                  </a:lnTo>
                  <a:lnTo>
                    <a:pt x="1091" y="2129"/>
                  </a:lnTo>
                  <a:cubicBezTo>
                    <a:pt x="1092" y="2133"/>
                    <a:pt x="1091" y="2136"/>
                    <a:pt x="1087" y="2136"/>
                  </a:cubicBezTo>
                  <a:cubicBezTo>
                    <a:pt x="1085" y="2136"/>
                    <a:pt x="1082" y="2135"/>
                    <a:pt x="1078" y="2133"/>
                  </a:cubicBezTo>
                  <a:lnTo>
                    <a:pt x="1078" y="2133"/>
                  </a:lnTo>
                  <a:cubicBezTo>
                    <a:pt x="1078" y="2133"/>
                    <a:pt x="1078" y="2133"/>
                    <a:pt x="1078" y="2133"/>
                  </a:cubicBezTo>
                  <a:lnTo>
                    <a:pt x="1049" y="2118"/>
                  </a:lnTo>
                  <a:close/>
                  <a:moveTo>
                    <a:pt x="1211" y="2174"/>
                  </a:moveTo>
                  <a:lnTo>
                    <a:pt x="1209" y="2176"/>
                  </a:lnTo>
                  <a:cubicBezTo>
                    <a:pt x="1210" y="2176"/>
                    <a:pt x="1210" y="2175"/>
                    <a:pt x="1211" y="2174"/>
                  </a:cubicBezTo>
                  <a:close/>
                  <a:moveTo>
                    <a:pt x="1108" y="2162"/>
                  </a:moveTo>
                  <a:cubicBezTo>
                    <a:pt x="1108" y="2176"/>
                    <a:pt x="1122" y="2176"/>
                    <a:pt x="1137" y="2191"/>
                  </a:cubicBezTo>
                  <a:lnTo>
                    <a:pt x="1108" y="2162"/>
                  </a:lnTo>
                  <a:close/>
                  <a:moveTo>
                    <a:pt x="1763" y="1"/>
                  </a:moveTo>
                  <a:cubicBezTo>
                    <a:pt x="1742" y="1"/>
                    <a:pt x="1723" y="3"/>
                    <a:pt x="1704" y="6"/>
                  </a:cubicBezTo>
                  <a:cubicBezTo>
                    <a:pt x="1646" y="6"/>
                    <a:pt x="1603" y="35"/>
                    <a:pt x="1574" y="65"/>
                  </a:cubicBezTo>
                  <a:cubicBezTo>
                    <a:pt x="1500" y="123"/>
                    <a:pt x="1457" y="181"/>
                    <a:pt x="1325" y="224"/>
                  </a:cubicBezTo>
                  <a:cubicBezTo>
                    <a:pt x="1317" y="198"/>
                    <a:pt x="1303" y="190"/>
                    <a:pt x="1287" y="190"/>
                  </a:cubicBezTo>
                  <a:cubicBezTo>
                    <a:pt x="1264" y="190"/>
                    <a:pt x="1238" y="206"/>
                    <a:pt x="1219" y="206"/>
                  </a:cubicBezTo>
                  <a:cubicBezTo>
                    <a:pt x="1207" y="206"/>
                    <a:pt x="1199" y="200"/>
                    <a:pt x="1195" y="181"/>
                  </a:cubicBezTo>
                  <a:cubicBezTo>
                    <a:pt x="1282" y="166"/>
                    <a:pt x="1253" y="137"/>
                    <a:pt x="1224" y="108"/>
                  </a:cubicBezTo>
                  <a:lnTo>
                    <a:pt x="1224" y="108"/>
                  </a:lnTo>
                  <a:cubicBezTo>
                    <a:pt x="1180" y="152"/>
                    <a:pt x="1166" y="210"/>
                    <a:pt x="1092" y="210"/>
                  </a:cubicBezTo>
                  <a:cubicBezTo>
                    <a:pt x="1108" y="166"/>
                    <a:pt x="1020" y="152"/>
                    <a:pt x="1092" y="123"/>
                  </a:cubicBezTo>
                  <a:lnTo>
                    <a:pt x="1092" y="123"/>
                  </a:lnTo>
                  <a:cubicBezTo>
                    <a:pt x="976" y="137"/>
                    <a:pt x="933" y="166"/>
                    <a:pt x="904" y="253"/>
                  </a:cubicBezTo>
                  <a:cubicBezTo>
                    <a:pt x="868" y="285"/>
                    <a:pt x="846" y="295"/>
                    <a:pt x="829" y="295"/>
                  </a:cubicBezTo>
                  <a:cubicBezTo>
                    <a:pt x="797" y="295"/>
                    <a:pt x="786" y="257"/>
                    <a:pt x="749" y="257"/>
                  </a:cubicBezTo>
                  <a:cubicBezTo>
                    <a:pt x="733" y="257"/>
                    <a:pt x="713" y="264"/>
                    <a:pt x="685" y="283"/>
                  </a:cubicBezTo>
                  <a:lnTo>
                    <a:pt x="700" y="253"/>
                  </a:lnTo>
                  <a:lnTo>
                    <a:pt x="612" y="298"/>
                  </a:lnTo>
                  <a:lnTo>
                    <a:pt x="655" y="327"/>
                  </a:lnTo>
                  <a:lnTo>
                    <a:pt x="568" y="414"/>
                  </a:lnTo>
                  <a:cubicBezTo>
                    <a:pt x="539" y="486"/>
                    <a:pt x="626" y="443"/>
                    <a:pt x="626" y="472"/>
                  </a:cubicBezTo>
                  <a:lnTo>
                    <a:pt x="626" y="414"/>
                  </a:lnTo>
                  <a:cubicBezTo>
                    <a:pt x="663" y="414"/>
                    <a:pt x="699" y="363"/>
                    <a:pt x="719" y="363"/>
                  </a:cubicBezTo>
                  <a:cubicBezTo>
                    <a:pt x="723" y="363"/>
                    <a:pt x="726" y="365"/>
                    <a:pt x="729" y="370"/>
                  </a:cubicBezTo>
                  <a:cubicBezTo>
                    <a:pt x="671" y="414"/>
                    <a:pt x="700" y="443"/>
                    <a:pt x="685" y="472"/>
                  </a:cubicBezTo>
                  <a:lnTo>
                    <a:pt x="743" y="428"/>
                  </a:lnTo>
                  <a:lnTo>
                    <a:pt x="787" y="457"/>
                  </a:lnTo>
                  <a:cubicBezTo>
                    <a:pt x="845" y="428"/>
                    <a:pt x="904" y="414"/>
                    <a:pt x="933" y="356"/>
                  </a:cubicBezTo>
                  <a:cubicBezTo>
                    <a:pt x="929" y="354"/>
                    <a:pt x="925" y="354"/>
                    <a:pt x="921" y="354"/>
                  </a:cubicBezTo>
                  <a:cubicBezTo>
                    <a:pt x="894" y="354"/>
                    <a:pt x="888" y="392"/>
                    <a:pt x="872" y="392"/>
                  </a:cubicBezTo>
                  <a:cubicBezTo>
                    <a:pt x="868" y="392"/>
                    <a:pt x="864" y="390"/>
                    <a:pt x="859" y="385"/>
                  </a:cubicBezTo>
                  <a:cubicBezTo>
                    <a:pt x="859" y="312"/>
                    <a:pt x="947" y="269"/>
                    <a:pt x="1034" y="210"/>
                  </a:cubicBezTo>
                  <a:cubicBezTo>
                    <a:pt x="1034" y="224"/>
                    <a:pt x="1063" y="224"/>
                    <a:pt x="1063" y="239"/>
                  </a:cubicBezTo>
                  <a:cubicBezTo>
                    <a:pt x="1063" y="253"/>
                    <a:pt x="1049" y="253"/>
                    <a:pt x="1034" y="253"/>
                  </a:cubicBezTo>
                  <a:cubicBezTo>
                    <a:pt x="1049" y="283"/>
                    <a:pt x="1005" y="312"/>
                    <a:pt x="1108" y="312"/>
                  </a:cubicBezTo>
                  <a:cubicBezTo>
                    <a:pt x="1092" y="327"/>
                    <a:pt x="1092" y="356"/>
                    <a:pt x="1078" y="370"/>
                  </a:cubicBezTo>
                  <a:cubicBezTo>
                    <a:pt x="1020" y="385"/>
                    <a:pt x="947" y="356"/>
                    <a:pt x="918" y="428"/>
                  </a:cubicBezTo>
                  <a:lnTo>
                    <a:pt x="845" y="574"/>
                  </a:lnTo>
                  <a:cubicBezTo>
                    <a:pt x="838" y="581"/>
                    <a:pt x="830" y="585"/>
                    <a:pt x="823" y="585"/>
                  </a:cubicBezTo>
                  <a:cubicBezTo>
                    <a:pt x="816" y="585"/>
                    <a:pt x="809" y="581"/>
                    <a:pt x="801" y="574"/>
                  </a:cubicBezTo>
                  <a:cubicBezTo>
                    <a:pt x="787" y="589"/>
                    <a:pt x="729" y="632"/>
                    <a:pt x="801" y="632"/>
                  </a:cubicBezTo>
                  <a:lnTo>
                    <a:pt x="758" y="661"/>
                  </a:lnTo>
                  <a:cubicBezTo>
                    <a:pt x="743" y="676"/>
                    <a:pt x="729" y="676"/>
                    <a:pt x="714" y="690"/>
                  </a:cubicBezTo>
                  <a:cubicBezTo>
                    <a:pt x="714" y="661"/>
                    <a:pt x="700" y="632"/>
                    <a:pt x="700" y="618"/>
                  </a:cubicBezTo>
                  <a:cubicBezTo>
                    <a:pt x="700" y="632"/>
                    <a:pt x="700" y="632"/>
                    <a:pt x="685" y="632"/>
                  </a:cubicBezTo>
                  <a:cubicBezTo>
                    <a:pt x="685" y="603"/>
                    <a:pt x="729" y="618"/>
                    <a:pt x="714" y="589"/>
                  </a:cubicBezTo>
                  <a:cubicBezTo>
                    <a:pt x="700" y="589"/>
                    <a:pt x="685" y="589"/>
                    <a:pt x="671" y="603"/>
                  </a:cubicBezTo>
                  <a:cubicBezTo>
                    <a:pt x="685" y="589"/>
                    <a:pt x="671" y="574"/>
                    <a:pt x="641" y="574"/>
                  </a:cubicBezTo>
                  <a:cubicBezTo>
                    <a:pt x="641" y="560"/>
                    <a:pt x="641" y="545"/>
                    <a:pt x="655" y="531"/>
                  </a:cubicBezTo>
                  <a:lnTo>
                    <a:pt x="655" y="531"/>
                  </a:lnTo>
                  <a:cubicBezTo>
                    <a:pt x="655" y="531"/>
                    <a:pt x="641" y="545"/>
                    <a:pt x="612" y="560"/>
                  </a:cubicBezTo>
                  <a:lnTo>
                    <a:pt x="597" y="560"/>
                  </a:lnTo>
                  <a:cubicBezTo>
                    <a:pt x="597" y="535"/>
                    <a:pt x="579" y="524"/>
                    <a:pt x="556" y="524"/>
                  </a:cubicBezTo>
                  <a:cubicBezTo>
                    <a:pt x="537" y="524"/>
                    <a:pt x="515" y="532"/>
                    <a:pt x="496" y="545"/>
                  </a:cubicBezTo>
                  <a:lnTo>
                    <a:pt x="496" y="589"/>
                  </a:lnTo>
                  <a:cubicBezTo>
                    <a:pt x="467" y="589"/>
                    <a:pt x="441" y="582"/>
                    <a:pt x="417" y="582"/>
                  </a:cubicBezTo>
                  <a:cubicBezTo>
                    <a:pt x="393" y="582"/>
                    <a:pt x="372" y="589"/>
                    <a:pt x="350" y="618"/>
                  </a:cubicBezTo>
                  <a:lnTo>
                    <a:pt x="379" y="486"/>
                  </a:lnTo>
                  <a:lnTo>
                    <a:pt x="364" y="443"/>
                  </a:lnTo>
                  <a:lnTo>
                    <a:pt x="306" y="531"/>
                  </a:lnTo>
                  <a:cubicBezTo>
                    <a:pt x="306" y="516"/>
                    <a:pt x="295" y="516"/>
                    <a:pt x="286" y="516"/>
                  </a:cubicBezTo>
                  <a:cubicBezTo>
                    <a:pt x="277" y="516"/>
                    <a:pt x="270" y="516"/>
                    <a:pt x="277" y="502"/>
                  </a:cubicBezTo>
                  <a:cubicBezTo>
                    <a:pt x="263" y="502"/>
                    <a:pt x="234" y="531"/>
                    <a:pt x="247" y="531"/>
                  </a:cubicBezTo>
                  <a:lnTo>
                    <a:pt x="277" y="531"/>
                  </a:lnTo>
                  <a:cubicBezTo>
                    <a:pt x="263" y="574"/>
                    <a:pt x="277" y="603"/>
                    <a:pt x="277" y="632"/>
                  </a:cubicBezTo>
                  <a:cubicBezTo>
                    <a:pt x="263" y="632"/>
                    <a:pt x="234" y="647"/>
                    <a:pt x="218" y="647"/>
                  </a:cubicBezTo>
                  <a:cubicBezTo>
                    <a:pt x="234" y="603"/>
                    <a:pt x="247" y="560"/>
                    <a:pt x="234" y="545"/>
                  </a:cubicBezTo>
                  <a:lnTo>
                    <a:pt x="234" y="545"/>
                  </a:lnTo>
                  <a:cubicBezTo>
                    <a:pt x="240" y="570"/>
                    <a:pt x="232" y="576"/>
                    <a:pt x="219" y="576"/>
                  </a:cubicBezTo>
                  <a:cubicBezTo>
                    <a:pt x="207" y="576"/>
                    <a:pt x="190" y="571"/>
                    <a:pt x="176" y="571"/>
                  </a:cubicBezTo>
                  <a:cubicBezTo>
                    <a:pt x="170" y="571"/>
                    <a:pt x="165" y="572"/>
                    <a:pt x="160" y="574"/>
                  </a:cubicBezTo>
                  <a:cubicBezTo>
                    <a:pt x="175" y="545"/>
                    <a:pt x="189" y="502"/>
                    <a:pt x="160" y="502"/>
                  </a:cubicBezTo>
                  <a:cubicBezTo>
                    <a:pt x="160" y="528"/>
                    <a:pt x="99" y="605"/>
                    <a:pt x="146" y="605"/>
                  </a:cubicBezTo>
                  <a:cubicBezTo>
                    <a:pt x="150" y="605"/>
                    <a:pt x="154" y="604"/>
                    <a:pt x="160" y="603"/>
                  </a:cubicBezTo>
                  <a:lnTo>
                    <a:pt x="160" y="603"/>
                  </a:lnTo>
                  <a:cubicBezTo>
                    <a:pt x="146" y="632"/>
                    <a:pt x="131" y="676"/>
                    <a:pt x="88" y="676"/>
                  </a:cubicBezTo>
                  <a:cubicBezTo>
                    <a:pt x="102" y="632"/>
                    <a:pt x="73" y="618"/>
                    <a:pt x="73" y="574"/>
                  </a:cubicBezTo>
                  <a:lnTo>
                    <a:pt x="73" y="574"/>
                  </a:lnTo>
                  <a:cubicBezTo>
                    <a:pt x="59" y="632"/>
                    <a:pt x="73" y="661"/>
                    <a:pt x="88" y="690"/>
                  </a:cubicBezTo>
                  <a:cubicBezTo>
                    <a:pt x="82" y="690"/>
                    <a:pt x="77" y="690"/>
                    <a:pt x="71" y="690"/>
                  </a:cubicBezTo>
                  <a:lnTo>
                    <a:pt x="71" y="690"/>
                  </a:lnTo>
                  <a:cubicBezTo>
                    <a:pt x="72" y="690"/>
                    <a:pt x="72" y="690"/>
                    <a:pt x="73" y="690"/>
                  </a:cubicBezTo>
                  <a:cubicBezTo>
                    <a:pt x="59" y="720"/>
                    <a:pt x="44" y="735"/>
                    <a:pt x="30" y="749"/>
                  </a:cubicBezTo>
                  <a:lnTo>
                    <a:pt x="146" y="1055"/>
                  </a:lnTo>
                  <a:lnTo>
                    <a:pt x="59" y="793"/>
                  </a:lnTo>
                  <a:lnTo>
                    <a:pt x="59" y="793"/>
                  </a:lnTo>
                  <a:cubicBezTo>
                    <a:pt x="59" y="793"/>
                    <a:pt x="73" y="793"/>
                    <a:pt x="73" y="807"/>
                  </a:cubicBezTo>
                  <a:lnTo>
                    <a:pt x="146" y="1040"/>
                  </a:lnTo>
                  <a:lnTo>
                    <a:pt x="146" y="1055"/>
                  </a:lnTo>
                  <a:cubicBezTo>
                    <a:pt x="131" y="1055"/>
                    <a:pt x="131" y="1069"/>
                    <a:pt x="131" y="1069"/>
                  </a:cubicBezTo>
                  <a:lnTo>
                    <a:pt x="146" y="1069"/>
                  </a:lnTo>
                  <a:cubicBezTo>
                    <a:pt x="146" y="1069"/>
                    <a:pt x="146" y="1055"/>
                    <a:pt x="160" y="1055"/>
                  </a:cubicBezTo>
                  <a:lnTo>
                    <a:pt x="263" y="1360"/>
                  </a:lnTo>
                  <a:lnTo>
                    <a:pt x="247" y="1360"/>
                  </a:lnTo>
                  <a:lnTo>
                    <a:pt x="146" y="1069"/>
                  </a:lnTo>
                  <a:lnTo>
                    <a:pt x="247" y="1376"/>
                  </a:lnTo>
                  <a:lnTo>
                    <a:pt x="292" y="1506"/>
                  </a:lnTo>
                  <a:lnTo>
                    <a:pt x="277" y="1506"/>
                  </a:lnTo>
                  <a:cubicBezTo>
                    <a:pt x="247" y="1550"/>
                    <a:pt x="247" y="1594"/>
                    <a:pt x="234" y="1638"/>
                  </a:cubicBezTo>
                  <a:lnTo>
                    <a:pt x="335" y="1914"/>
                  </a:lnTo>
                  <a:cubicBezTo>
                    <a:pt x="342" y="1907"/>
                    <a:pt x="354" y="1904"/>
                    <a:pt x="366" y="1904"/>
                  </a:cubicBezTo>
                  <a:cubicBezTo>
                    <a:pt x="379" y="1904"/>
                    <a:pt x="394" y="1907"/>
                    <a:pt x="408" y="1914"/>
                  </a:cubicBezTo>
                  <a:cubicBezTo>
                    <a:pt x="379" y="1943"/>
                    <a:pt x="350" y="1958"/>
                    <a:pt x="321" y="1958"/>
                  </a:cubicBezTo>
                  <a:lnTo>
                    <a:pt x="204" y="1594"/>
                  </a:lnTo>
                  <a:cubicBezTo>
                    <a:pt x="204" y="1580"/>
                    <a:pt x="218" y="1564"/>
                    <a:pt x="234" y="1550"/>
                  </a:cubicBezTo>
                  <a:lnTo>
                    <a:pt x="234" y="1550"/>
                  </a:lnTo>
                  <a:lnTo>
                    <a:pt x="189" y="1580"/>
                  </a:lnTo>
                  <a:lnTo>
                    <a:pt x="321" y="1972"/>
                  </a:lnTo>
                  <a:lnTo>
                    <a:pt x="364" y="1987"/>
                  </a:lnTo>
                  <a:cubicBezTo>
                    <a:pt x="364" y="1987"/>
                    <a:pt x="335" y="2001"/>
                    <a:pt x="321" y="2001"/>
                  </a:cubicBezTo>
                  <a:lnTo>
                    <a:pt x="175" y="1564"/>
                  </a:lnTo>
                  <a:cubicBezTo>
                    <a:pt x="204" y="1506"/>
                    <a:pt x="277" y="1434"/>
                    <a:pt x="218" y="1405"/>
                  </a:cubicBezTo>
                  <a:lnTo>
                    <a:pt x="218" y="1360"/>
                  </a:lnTo>
                  <a:lnTo>
                    <a:pt x="204" y="1390"/>
                  </a:lnTo>
                  <a:lnTo>
                    <a:pt x="204" y="1419"/>
                  </a:lnTo>
                  <a:cubicBezTo>
                    <a:pt x="189" y="1463"/>
                    <a:pt x="160" y="1492"/>
                    <a:pt x="146" y="1535"/>
                  </a:cubicBezTo>
                  <a:lnTo>
                    <a:pt x="321" y="2046"/>
                  </a:lnTo>
                  <a:cubicBezTo>
                    <a:pt x="364" y="2031"/>
                    <a:pt x="408" y="2031"/>
                    <a:pt x="451" y="2001"/>
                  </a:cubicBezTo>
                  <a:lnTo>
                    <a:pt x="467" y="2046"/>
                  </a:lnTo>
                  <a:lnTo>
                    <a:pt x="481" y="2075"/>
                  </a:lnTo>
                  <a:lnTo>
                    <a:pt x="496" y="2118"/>
                  </a:lnTo>
                  <a:cubicBezTo>
                    <a:pt x="525" y="2118"/>
                    <a:pt x="539" y="2118"/>
                    <a:pt x="568" y="2133"/>
                  </a:cubicBezTo>
                  <a:cubicBezTo>
                    <a:pt x="583" y="2191"/>
                    <a:pt x="583" y="2279"/>
                    <a:pt x="671" y="2279"/>
                  </a:cubicBezTo>
                  <a:cubicBezTo>
                    <a:pt x="671" y="2279"/>
                    <a:pt x="743" y="2235"/>
                    <a:pt x="729" y="2235"/>
                  </a:cubicBezTo>
                  <a:cubicBezTo>
                    <a:pt x="804" y="2235"/>
                    <a:pt x="890" y="2203"/>
                    <a:pt x="949" y="2203"/>
                  </a:cubicBezTo>
                  <a:cubicBezTo>
                    <a:pt x="959" y="2203"/>
                    <a:pt x="968" y="2203"/>
                    <a:pt x="976" y="2205"/>
                  </a:cubicBezTo>
                  <a:lnTo>
                    <a:pt x="962" y="2221"/>
                  </a:lnTo>
                  <a:cubicBezTo>
                    <a:pt x="1049" y="2221"/>
                    <a:pt x="1034" y="2147"/>
                    <a:pt x="976" y="2147"/>
                  </a:cubicBezTo>
                  <a:cubicBezTo>
                    <a:pt x="976" y="2147"/>
                    <a:pt x="991" y="2133"/>
                    <a:pt x="1005" y="2133"/>
                  </a:cubicBezTo>
                  <a:lnTo>
                    <a:pt x="1034" y="2104"/>
                  </a:lnTo>
                  <a:lnTo>
                    <a:pt x="1049" y="2118"/>
                  </a:lnTo>
                  <a:cubicBezTo>
                    <a:pt x="1063" y="2118"/>
                    <a:pt x="1063" y="2118"/>
                    <a:pt x="1078" y="2133"/>
                  </a:cubicBezTo>
                  <a:cubicBezTo>
                    <a:pt x="1078" y="2118"/>
                    <a:pt x="1063" y="2118"/>
                    <a:pt x="1063" y="2104"/>
                  </a:cubicBezTo>
                  <a:cubicBezTo>
                    <a:pt x="1122" y="2060"/>
                    <a:pt x="1166" y="2001"/>
                    <a:pt x="1238" y="1943"/>
                  </a:cubicBezTo>
                  <a:lnTo>
                    <a:pt x="1238" y="1943"/>
                  </a:lnTo>
                  <a:cubicBezTo>
                    <a:pt x="1224" y="1958"/>
                    <a:pt x="1209" y="2001"/>
                    <a:pt x="1195" y="2001"/>
                  </a:cubicBezTo>
                  <a:lnTo>
                    <a:pt x="1209" y="2001"/>
                  </a:lnTo>
                  <a:cubicBezTo>
                    <a:pt x="1209" y="2017"/>
                    <a:pt x="1195" y="2031"/>
                    <a:pt x="1195" y="2031"/>
                  </a:cubicBezTo>
                  <a:lnTo>
                    <a:pt x="1195" y="2046"/>
                  </a:lnTo>
                  <a:cubicBezTo>
                    <a:pt x="1180" y="2060"/>
                    <a:pt x="1180" y="2089"/>
                    <a:pt x="1166" y="2089"/>
                  </a:cubicBezTo>
                  <a:cubicBezTo>
                    <a:pt x="1151" y="2075"/>
                    <a:pt x="1151" y="2075"/>
                    <a:pt x="1166" y="2060"/>
                  </a:cubicBezTo>
                  <a:lnTo>
                    <a:pt x="1166" y="2060"/>
                  </a:lnTo>
                  <a:cubicBezTo>
                    <a:pt x="1137" y="2075"/>
                    <a:pt x="1122" y="2089"/>
                    <a:pt x="1122" y="2118"/>
                  </a:cubicBezTo>
                  <a:cubicBezTo>
                    <a:pt x="1108" y="2133"/>
                    <a:pt x="1078" y="2133"/>
                    <a:pt x="1122" y="2147"/>
                  </a:cubicBezTo>
                  <a:cubicBezTo>
                    <a:pt x="1166" y="2133"/>
                    <a:pt x="1151" y="2118"/>
                    <a:pt x="1151" y="2104"/>
                  </a:cubicBezTo>
                  <a:lnTo>
                    <a:pt x="1151" y="2089"/>
                  </a:lnTo>
                  <a:cubicBezTo>
                    <a:pt x="1166" y="2089"/>
                    <a:pt x="1166" y="2133"/>
                    <a:pt x="1195" y="2147"/>
                  </a:cubicBezTo>
                  <a:cubicBezTo>
                    <a:pt x="1195" y="2133"/>
                    <a:pt x="1209" y="2118"/>
                    <a:pt x="1224" y="2118"/>
                  </a:cubicBezTo>
                  <a:cubicBezTo>
                    <a:pt x="1224" y="2146"/>
                    <a:pt x="1224" y="2161"/>
                    <a:pt x="1211" y="2174"/>
                  </a:cubicBezTo>
                  <a:lnTo>
                    <a:pt x="1211" y="2174"/>
                  </a:lnTo>
                  <a:lnTo>
                    <a:pt x="1253" y="2133"/>
                  </a:lnTo>
                  <a:lnTo>
                    <a:pt x="1296" y="2133"/>
                  </a:lnTo>
                  <a:cubicBezTo>
                    <a:pt x="1311" y="2133"/>
                    <a:pt x="1311" y="2147"/>
                    <a:pt x="1311" y="2162"/>
                  </a:cubicBezTo>
                  <a:lnTo>
                    <a:pt x="1311" y="2147"/>
                  </a:lnTo>
                  <a:lnTo>
                    <a:pt x="1355" y="2176"/>
                  </a:lnTo>
                  <a:lnTo>
                    <a:pt x="1325" y="2176"/>
                  </a:lnTo>
                  <a:lnTo>
                    <a:pt x="1355" y="2191"/>
                  </a:lnTo>
                  <a:lnTo>
                    <a:pt x="1370" y="2205"/>
                  </a:lnTo>
                  <a:cubicBezTo>
                    <a:pt x="1370" y="2191"/>
                    <a:pt x="1384" y="2191"/>
                    <a:pt x="1399" y="2176"/>
                  </a:cubicBezTo>
                  <a:lnTo>
                    <a:pt x="1413" y="2293"/>
                  </a:lnTo>
                  <a:cubicBezTo>
                    <a:pt x="1433" y="2305"/>
                    <a:pt x="1448" y="2309"/>
                    <a:pt x="1459" y="2309"/>
                  </a:cubicBezTo>
                  <a:cubicBezTo>
                    <a:pt x="1490" y="2309"/>
                    <a:pt x="1498" y="2279"/>
                    <a:pt x="1529" y="2279"/>
                  </a:cubicBezTo>
                  <a:cubicBezTo>
                    <a:pt x="1471" y="2250"/>
                    <a:pt x="1529" y="2235"/>
                    <a:pt x="1442" y="2235"/>
                  </a:cubicBezTo>
                  <a:lnTo>
                    <a:pt x="1442" y="2191"/>
                  </a:lnTo>
                  <a:cubicBezTo>
                    <a:pt x="1428" y="2162"/>
                    <a:pt x="1428" y="2147"/>
                    <a:pt x="1428" y="2147"/>
                  </a:cubicBezTo>
                  <a:lnTo>
                    <a:pt x="1486" y="2133"/>
                  </a:lnTo>
                  <a:cubicBezTo>
                    <a:pt x="1471" y="2104"/>
                    <a:pt x="1500" y="2060"/>
                    <a:pt x="1457" y="2060"/>
                  </a:cubicBezTo>
                  <a:cubicBezTo>
                    <a:pt x="1457" y="2075"/>
                    <a:pt x="1457" y="2075"/>
                    <a:pt x="1442" y="2089"/>
                  </a:cubicBezTo>
                  <a:cubicBezTo>
                    <a:pt x="1428" y="2060"/>
                    <a:pt x="1442" y="2031"/>
                    <a:pt x="1457" y="2017"/>
                  </a:cubicBezTo>
                  <a:cubicBezTo>
                    <a:pt x="1471" y="2017"/>
                    <a:pt x="1486" y="2001"/>
                    <a:pt x="1486" y="1987"/>
                  </a:cubicBezTo>
                  <a:lnTo>
                    <a:pt x="1500" y="1987"/>
                  </a:lnTo>
                  <a:lnTo>
                    <a:pt x="1515" y="2001"/>
                  </a:lnTo>
                  <a:cubicBezTo>
                    <a:pt x="1529" y="2001"/>
                    <a:pt x="1545" y="1972"/>
                    <a:pt x="1559" y="1958"/>
                  </a:cubicBezTo>
                  <a:lnTo>
                    <a:pt x="1559" y="1958"/>
                  </a:lnTo>
                  <a:cubicBezTo>
                    <a:pt x="1545" y="1972"/>
                    <a:pt x="1515" y="1972"/>
                    <a:pt x="1500" y="1972"/>
                  </a:cubicBezTo>
                  <a:cubicBezTo>
                    <a:pt x="1515" y="1958"/>
                    <a:pt x="1515" y="1929"/>
                    <a:pt x="1500" y="1914"/>
                  </a:cubicBezTo>
                  <a:cubicBezTo>
                    <a:pt x="1515" y="1900"/>
                    <a:pt x="1529" y="1900"/>
                    <a:pt x="1529" y="1900"/>
                  </a:cubicBezTo>
                  <a:lnTo>
                    <a:pt x="1545" y="1900"/>
                  </a:lnTo>
                  <a:cubicBezTo>
                    <a:pt x="1559" y="1885"/>
                    <a:pt x="1588" y="1871"/>
                    <a:pt x="1603" y="1856"/>
                  </a:cubicBezTo>
                  <a:lnTo>
                    <a:pt x="1603" y="1856"/>
                  </a:lnTo>
                  <a:cubicBezTo>
                    <a:pt x="1603" y="1871"/>
                    <a:pt x="1603" y="1900"/>
                    <a:pt x="1588" y="1900"/>
                  </a:cubicBezTo>
                  <a:cubicBezTo>
                    <a:pt x="1574" y="1914"/>
                    <a:pt x="1559" y="1914"/>
                    <a:pt x="1545" y="1914"/>
                  </a:cubicBezTo>
                  <a:lnTo>
                    <a:pt x="1529" y="1914"/>
                  </a:lnTo>
                  <a:lnTo>
                    <a:pt x="1545" y="1929"/>
                  </a:lnTo>
                  <a:lnTo>
                    <a:pt x="1529" y="1943"/>
                  </a:lnTo>
                  <a:lnTo>
                    <a:pt x="1545" y="1958"/>
                  </a:lnTo>
                  <a:lnTo>
                    <a:pt x="1588" y="1958"/>
                  </a:lnTo>
                  <a:lnTo>
                    <a:pt x="1588" y="1972"/>
                  </a:lnTo>
                  <a:cubicBezTo>
                    <a:pt x="1603" y="1958"/>
                    <a:pt x="1603" y="1943"/>
                    <a:pt x="1603" y="1929"/>
                  </a:cubicBezTo>
                  <a:lnTo>
                    <a:pt x="1617" y="1929"/>
                  </a:lnTo>
                  <a:cubicBezTo>
                    <a:pt x="1632" y="1929"/>
                    <a:pt x="1632" y="1914"/>
                    <a:pt x="1632" y="1900"/>
                  </a:cubicBezTo>
                  <a:cubicBezTo>
                    <a:pt x="1661" y="1900"/>
                    <a:pt x="1675" y="1900"/>
                    <a:pt x="1704" y="1914"/>
                  </a:cubicBezTo>
                  <a:cubicBezTo>
                    <a:pt x="1704" y="1929"/>
                    <a:pt x="1704" y="1943"/>
                    <a:pt x="1690" y="1943"/>
                  </a:cubicBezTo>
                  <a:cubicBezTo>
                    <a:pt x="1704" y="1943"/>
                    <a:pt x="1719" y="1929"/>
                    <a:pt x="1733" y="1929"/>
                  </a:cubicBezTo>
                  <a:cubicBezTo>
                    <a:pt x="1733" y="1929"/>
                    <a:pt x="1748" y="1929"/>
                    <a:pt x="1748" y="1943"/>
                  </a:cubicBezTo>
                  <a:cubicBezTo>
                    <a:pt x="1778" y="1943"/>
                    <a:pt x="1762" y="2001"/>
                    <a:pt x="1792" y="2031"/>
                  </a:cubicBezTo>
                  <a:cubicBezTo>
                    <a:pt x="1836" y="2001"/>
                    <a:pt x="1792" y="1943"/>
                    <a:pt x="1836" y="1914"/>
                  </a:cubicBezTo>
                  <a:cubicBezTo>
                    <a:pt x="1854" y="1914"/>
                    <a:pt x="1855" y="1920"/>
                    <a:pt x="1853" y="1924"/>
                  </a:cubicBezTo>
                  <a:lnTo>
                    <a:pt x="1853" y="1924"/>
                  </a:lnTo>
                  <a:lnTo>
                    <a:pt x="1879" y="1885"/>
                  </a:lnTo>
                  <a:cubicBezTo>
                    <a:pt x="1879" y="1889"/>
                    <a:pt x="1884" y="1890"/>
                    <a:pt x="1891" y="1890"/>
                  </a:cubicBezTo>
                  <a:cubicBezTo>
                    <a:pt x="1898" y="1890"/>
                    <a:pt x="1907" y="1889"/>
                    <a:pt x="1916" y="1889"/>
                  </a:cubicBezTo>
                  <a:cubicBezTo>
                    <a:pt x="1934" y="1889"/>
                    <a:pt x="1952" y="1892"/>
                    <a:pt x="1952" y="1914"/>
                  </a:cubicBezTo>
                  <a:cubicBezTo>
                    <a:pt x="1937" y="1914"/>
                    <a:pt x="1937" y="1914"/>
                    <a:pt x="1937" y="1929"/>
                  </a:cubicBezTo>
                  <a:cubicBezTo>
                    <a:pt x="1937" y="1929"/>
                    <a:pt x="1923" y="1943"/>
                    <a:pt x="1908" y="1943"/>
                  </a:cubicBezTo>
                  <a:cubicBezTo>
                    <a:pt x="1960" y="1943"/>
                    <a:pt x="2033" y="1928"/>
                    <a:pt x="2090" y="1928"/>
                  </a:cubicBezTo>
                  <a:cubicBezTo>
                    <a:pt x="2128" y="1928"/>
                    <a:pt x="2159" y="1935"/>
                    <a:pt x="2170" y="1958"/>
                  </a:cubicBezTo>
                  <a:cubicBezTo>
                    <a:pt x="2229" y="1943"/>
                    <a:pt x="2199" y="1914"/>
                    <a:pt x="2273" y="1885"/>
                  </a:cubicBezTo>
                  <a:cubicBezTo>
                    <a:pt x="2273" y="1842"/>
                    <a:pt x="2229" y="1827"/>
                    <a:pt x="2258" y="1768"/>
                  </a:cubicBezTo>
                  <a:cubicBezTo>
                    <a:pt x="2273" y="1768"/>
                    <a:pt x="2273" y="1784"/>
                    <a:pt x="2273" y="1784"/>
                  </a:cubicBezTo>
                  <a:cubicBezTo>
                    <a:pt x="2273" y="1754"/>
                    <a:pt x="2331" y="1768"/>
                    <a:pt x="2331" y="1739"/>
                  </a:cubicBezTo>
                  <a:lnTo>
                    <a:pt x="2331" y="1739"/>
                  </a:lnTo>
                  <a:cubicBezTo>
                    <a:pt x="2331" y="1754"/>
                    <a:pt x="2302" y="1754"/>
                    <a:pt x="2287" y="1754"/>
                  </a:cubicBezTo>
                  <a:cubicBezTo>
                    <a:pt x="2302" y="1725"/>
                    <a:pt x="2287" y="1696"/>
                    <a:pt x="2316" y="1696"/>
                  </a:cubicBezTo>
                  <a:lnTo>
                    <a:pt x="2316" y="1710"/>
                  </a:lnTo>
                  <a:cubicBezTo>
                    <a:pt x="2331" y="1681"/>
                    <a:pt x="2316" y="1638"/>
                    <a:pt x="2316" y="1594"/>
                  </a:cubicBezTo>
                  <a:lnTo>
                    <a:pt x="2316" y="1594"/>
                  </a:lnTo>
                  <a:cubicBezTo>
                    <a:pt x="2331" y="1609"/>
                    <a:pt x="2331" y="1623"/>
                    <a:pt x="2345" y="1623"/>
                  </a:cubicBezTo>
                  <a:cubicBezTo>
                    <a:pt x="2273" y="1768"/>
                    <a:pt x="2403" y="1696"/>
                    <a:pt x="2316" y="1842"/>
                  </a:cubicBezTo>
                  <a:cubicBezTo>
                    <a:pt x="2332" y="1863"/>
                    <a:pt x="2350" y="1873"/>
                    <a:pt x="2370" y="1873"/>
                  </a:cubicBezTo>
                  <a:cubicBezTo>
                    <a:pt x="2403" y="1873"/>
                    <a:pt x="2440" y="1844"/>
                    <a:pt x="2477" y="1797"/>
                  </a:cubicBezTo>
                  <a:lnTo>
                    <a:pt x="2477" y="1797"/>
                  </a:lnTo>
                  <a:cubicBezTo>
                    <a:pt x="2473" y="1798"/>
                    <a:pt x="2470" y="1799"/>
                    <a:pt x="2467" y="1799"/>
                  </a:cubicBezTo>
                  <a:cubicBezTo>
                    <a:pt x="2424" y="1799"/>
                    <a:pt x="2440" y="1709"/>
                    <a:pt x="2374" y="1709"/>
                  </a:cubicBezTo>
                  <a:cubicBezTo>
                    <a:pt x="2370" y="1709"/>
                    <a:pt x="2365" y="1709"/>
                    <a:pt x="2360" y="1710"/>
                  </a:cubicBezTo>
                  <a:cubicBezTo>
                    <a:pt x="2389" y="1652"/>
                    <a:pt x="2389" y="1594"/>
                    <a:pt x="2389" y="1550"/>
                  </a:cubicBezTo>
                  <a:cubicBezTo>
                    <a:pt x="2389" y="1506"/>
                    <a:pt x="2403" y="1477"/>
                    <a:pt x="2462" y="1448"/>
                  </a:cubicBezTo>
                  <a:lnTo>
                    <a:pt x="2477" y="1448"/>
                  </a:lnTo>
                  <a:lnTo>
                    <a:pt x="2477" y="1390"/>
                  </a:lnTo>
                  <a:lnTo>
                    <a:pt x="2448" y="1346"/>
                  </a:lnTo>
                  <a:cubicBezTo>
                    <a:pt x="2448" y="1346"/>
                    <a:pt x="2448" y="1331"/>
                    <a:pt x="2462" y="1331"/>
                  </a:cubicBezTo>
                  <a:lnTo>
                    <a:pt x="2535" y="1434"/>
                  </a:lnTo>
                  <a:cubicBezTo>
                    <a:pt x="2520" y="1463"/>
                    <a:pt x="2506" y="1477"/>
                    <a:pt x="2506" y="1506"/>
                  </a:cubicBezTo>
                  <a:cubicBezTo>
                    <a:pt x="2535" y="1492"/>
                    <a:pt x="2564" y="1477"/>
                    <a:pt x="2564" y="1463"/>
                  </a:cubicBezTo>
                  <a:lnTo>
                    <a:pt x="2462" y="1317"/>
                  </a:lnTo>
                  <a:cubicBezTo>
                    <a:pt x="2477" y="1302"/>
                    <a:pt x="2477" y="1288"/>
                    <a:pt x="2477" y="1288"/>
                  </a:cubicBezTo>
                  <a:lnTo>
                    <a:pt x="2636" y="1521"/>
                  </a:lnTo>
                  <a:cubicBezTo>
                    <a:pt x="2623" y="1521"/>
                    <a:pt x="2607" y="1535"/>
                    <a:pt x="2607" y="1535"/>
                  </a:cubicBezTo>
                  <a:cubicBezTo>
                    <a:pt x="2613" y="1514"/>
                    <a:pt x="2610" y="1508"/>
                    <a:pt x="2604" y="1508"/>
                  </a:cubicBezTo>
                  <a:cubicBezTo>
                    <a:pt x="2598" y="1508"/>
                    <a:pt x="2587" y="1515"/>
                    <a:pt x="2577" y="1515"/>
                  </a:cubicBezTo>
                  <a:cubicBezTo>
                    <a:pt x="2572" y="1515"/>
                    <a:pt x="2567" y="1513"/>
                    <a:pt x="2564" y="1506"/>
                  </a:cubicBezTo>
                  <a:cubicBezTo>
                    <a:pt x="2564" y="1535"/>
                    <a:pt x="2491" y="1638"/>
                    <a:pt x="2419" y="1681"/>
                  </a:cubicBezTo>
                  <a:cubicBezTo>
                    <a:pt x="2427" y="1697"/>
                    <a:pt x="2437" y="1703"/>
                    <a:pt x="2448" y="1703"/>
                  </a:cubicBezTo>
                  <a:cubicBezTo>
                    <a:pt x="2479" y="1703"/>
                    <a:pt x="2522" y="1659"/>
                    <a:pt x="2564" y="1638"/>
                  </a:cubicBezTo>
                  <a:cubicBezTo>
                    <a:pt x="2578" y="1594"/>
                    <a:pt x="2607" y="1564"/>
                    <a:pt x="2652" y="1521"/>
                  </a:cubicBezTo>
                  <a:lnTo>
                    <a:pt x="2477" y="1273"/>
                  </a:lnTo>
                  <a:cubicBezTo>
                    <a:pt x="2477" y="1273"/>
                    <a:pt x="2491" y="1273"/>
                    <a:pt x="2491" y="1259"/>
                  </a:cubicBezTo>
                  <a:cubicBezTo>
                    <a:pt x="2535" y="1172"/>
                    <a:pt x="2564" y="1069"/>
                    <a:pt x="2578" y="939"/>
                  </a:cubicBezTo>
                  <a:lnTo>
                    <a:pt x="2025" y="94"/>
                  </a:lnTo>
                  <a:cubicBezTo>
                    <a:pt x="2011" y="79"/>
                    <a:pt x="1982" y="79"/>
                    <a:pt x="1966" y="79"/>
                  </a:cubicBezTo>
                  <a:lnTo>
                    <a:pt x="1996" y="49"/>
                  </a:lnTo>
                  <a:cubicBezTo>
                    <a:pt x="1898" y="17"/>
                    <a:pt x="1824" y="1"/>
                    <a:pt x="1763"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8"/>
            <p:cNvSpPr/>
            <p:nvPr/>
          </p:nvSpPr>
          <p:spPr>
            <a:xfrm>
              <a:off x="1989200" y="1541400"/>
              <a:ext cx="25" cy="400"/>
            </a:xfrm>
            <a:custGeom>
              <a:avLst/>
              <a:gdLst/>
              <a:ahLst/>
              <a:cxnLst/>
              <a:rect l="l" t="t" r="r" b="b"/>
              <a:pathLst>
                <a:path w="1" h="16" extrusionOk="0">
                  <a:moveTo>
                    <a:pt x="0" y="0"/>
                  </a:moveTo>
                  <a:lnTo>
                    <a:pt x="0" y="0"/>
                  </a:lnTo>
                  <a:lnTo>
                    <a:pt x="0" y="0"/>
                  </a:lnTo>
                  <a:lnTo>
                    <a:pt x="0" y="0"/>
                  </a:lnTo>
                  <a:lnTo>
                    <a:pt x="0" y="15"/>
                  </a:ln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8"/>
            <p:cNvSpPr/>
            <p:nvPr/>
          </p:nvSpPr>
          <p:spPr>
            <a:xfrm>
              <a:off x="1988800" y="1540325"/>
              <a:ext cx="25" cy="25"/>
            </a:xfrm>
            <a:custGeom>
              <a:avLst/>
              <a:gdLst/>
              <a:ahLst/>
              <a:cxnLst/>
              <a:rect l="l" t="t" r="r" b="b"/>
              <a:pathLst>
                <a:path w="1" h="1" extrusionOk="0">
                  <a:moveTo>
                    <a:pt x="1" y="0"/>
                  </a:moveTo>
                  <a:lnTo>
                    <a:pt x="1" y="0"/>
                  </a:lnTo>
                  <a:lnTo>
                    <a:pt x="1" y="0"/>
                  </a:ln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8"/>
            <p:cNvSpPr/>
            <p:nvPr/>
          </p:nvSpPr>
          <p:spPr>
            <a:xfrm>
              <a:off x="1988800" y="1541400"/>
              <a:ext cx="25" cy="400"/>
            </a:xfrm>
            <a:custGeom>
              <a:avLst/>
              <a:gdLst/>
              <a:ahLst/>
              <a:cxnLst/>
              <a:rect l="l" t="t" r="r" b="b"/>
              <a:pathLst>
                <a:path w="1" h="16" extrusionOk="0">
                  <a:moveTo>
                    <a:pt x="1" y="0"/>
                  </a:moveTo>
                  <a:lnTo>
                    <a:pt x="1" y="0"/>
                  </a:lnTo>
                  <a:lnTo>
                    <a:pt x="1" y="15"/>
                  </a:lnTo>
                  <a:lnTo>
                    <a:pt x="1" y="15"/>
                  </a:ln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8"/>
            <p:cNvSpPr/>
            <p:nvPr/>
          </p:nvSpPr>
          <p:spPr>
            <a:xfrm>
              <a:off x="1989200" y="1566150"/>
              <a:ext cx="11675" cy="1150"/>
            </a:xfrm>
            <a:custGeom>
              <a:avLst/>
              <a:gdLst/>
              <a:ahLst/>
              <a:cxnLst/>
              <a:rect l="l" t="t" r="r" b="b"/>
              <a:pathLst>
                <a:path w="467" h="46" extrusionOk="0">
                  <a:moveTo>
                    <a:pt x="466" y="1"/>
                  </a:moveTo>
                  <a:lnTo>
                    <a:pt x="466" y="1"/>
                  </a:lnTo>
                  <a:cubicBezTo>
                    <a:pt x="451" y="3"/>
                    <a:pt x="436" y="5"/>
                    <a:pt x="420" y="7"/>
                  </a:cubicBezTo>
                  <a:lnTo>
                    <a:pt x="420" y="7"/>
                  </a:lnTo>
                  <a:cubicBezTo>
                    <a:pt x="449" y="3"/>
                    <a:pt x="466" y="1"/>
                    <a:pt x="466" y="1"/>
                  </a:cubicBezTo>
                  <a:close/>
                  <a:moveTo>
                    <a:pt x="420" y="7"/>
                  </a:moveTo>
                  <a:cubicBezTo>
                    <a:pt x="379" y="13"/>
                    <a:pt x="316" y="22"/>
                    <a:pt x="247" y="30"/>
                  </a:cubicBezTo>
                  <a:cubicBezTo>
                    <a:pt x="131" y="45"/>
                    <a:pt x="0" y="45"/>
                    <a:pt x="0" y="45"/>
                  </a:cubicBezTo>
                  <a:cubicBezTo>
                    <a:pt x="203" y="45"/>
                    <a:pt x="317" y="23"/>
                    <a:pt x="420" y="7"/>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8"/>
            <p:cNvSpPr/>
            <p:nvPr/>
          </p:nvSpPr>
          <p:spPr>
            <a:xfrm>
              <a:off x="2027075" y="1555975"/>
              <a:ext cx="1100" cy="1125"/>
            </a:xfrm>
            <a:custGeom>
              <a:avLst/>
              <a:gdLst/>
              <a:ahLst/>
              <a:cxnLst/>
              <a:rect l="l" t="t" r="r" b="b"/>
              <a:pathLst>
                <a:path w="44" h="45" extrusionOk="0">
                  <a:moveTo>
                    <a:pt x="43" y="0"/>
                  </a:moveTo>
                  <a:lnTo>
                    <a:pt x="0" y="44"/>
                  </a:lnTo>
                  <a:lnTo>
                    <a:pt x="29" y="44"/>
                  </a:lnTo>
                  <a:lnTo>
                    <a:pt x="43"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8"/>
            <p:cNvSpPr/>
            <p:nvPr/>
          </p:nvSpPr>
          <p:spPr>
            <a:xfrm>
              <a:off x="2009200" y="1510450"/>
              <a:ext cx="1475" cy="1300"/>
            </a:xfrm>
            <a:custGeom>
              <a:avLst/>
              <a:gdLst/>
              <a:ahLst/>
              <a:cxnLst/>
              <a:rect l="l" t="t" r="r" b="b"/>
              <a:pathLst>
                <a:path w="59" h="52" extrusionOk="0">
                  <a:moveTo>
                    <a:pt x="59" y="1"/>
                  </a:moveTo>
                  <a:lnTo>
                    <a:pt x="1" y="15"/>
                  </a:lnTo>
                  <a:cubicBezTo>
                    <a:pt x="13" y="15"/>
                    <a:pt x="5" y="52"/>
                    <a:pt x="10" y="52"/>
                  </a:cubicBezTo>
                  <a:cubicBezTo>
                    <a:pt x="11" y="52"/>
                    <a:pt x="13" y="50"/>
                    <a:pt x="16" y="44"/>
                  </a:cubicBezTo>
                  <a:lnTo>
                    <a:pt x="59"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8"/>
            <p:cNvSpPr/>
            <p:nvPr/>
          </p:nvSpPr>
          <p:spPr>
            <a:xfrm>
              <a:off x="2003375" y="1515175"/>
              <a:ext cx="1475" cy="1125"/>
            </a:xfrm>
            <a:custGeom>
              <a:avLst/>
              <a:gdLst/>
              <a:ahLst/>
              <a:cxnLst/>
              <a:rect l="l" t="t" r="r" b="b"/>
              <a:pathLst>
                <a:path w="59" h="45" extrusionOk="0">
                  <a:moveTo>
                    <a:pt x="59" y="1"/>
                  </a:moveTo>
                  <a:lnTo>
                    <a:pt x="1" y="30"/>
                  </a:lnTo>
                  <a:lnTo>
                    <a:pt x="1" y="45"/>
                  </a:lnTo>
                  <a:lnTo>
                    <a:pt x="59"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8"/>
            <p:cNvSpPr/>
            <p:nvPr/>
          </p:nvSpPr>
          <p:spPr>
            <a:xfrm>
              <a:off x="1994625" y="1516275"/>
              <a:ext cx="1150" cy="1100"/>
            </a:xfrm>
            <a:custGeom>
              <a:avLst/>
              <a:gdLst/>
              <a:ahLst/>
              <a:cxnLst/>
              <a:rect l="l" t="t" r="r" b="b"/>
              <a:pathLst>
                <a:path w="46" h="44" extrusionOk="0">
                  <a:moveTo>
                    <a:pt x="30" y="1"/>
                  </a:moveTo>
                  <a:lnTo>
                    <a:pt x="1" y="44"/>
                  </a:lnTo>
                  <a:lnTo>
                    <a:pt x="16" y="44"/>
                  </a:lnTo>
                  <a:lnTo>
                    <a:pt x="4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8"/>
            <p:cNvSpPr/>
            <p:nvPr/>
          </p:nvSpPr>
          <p:spPr>
            <a:xfrm>
              <a:off x="1988450" y="1565800"/>
              <a:ext cx="25" cy="25"/>
            </a:xfrm>
            <a:custGeom>
              <a:avLst/>
              <a:gdLst/>
              <a:ahLst/>
              <a:cxnLst/>
              <a:rect l="l" t="t" r="r" b="b"/>
              <a:pathLst>
                <a:path w="1" h="1" extrusionOk="0">
                  <a:moveTo>
                    <a:pt x="1" y="1"/>
                  </a:move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8"/>
            <p:cNvSpPr/>
            <p:nvPr/>
          </p:nvSpPr>
          <p:spPr>
            <a:xfrm>
              <a:off x="1978275" y="1538850"/>
              <a:ext cx="10200" cy="28075"/>
            </a:xfrm>
            <a:custGeom>
              <a:avLst/>
              <a:gdLst/>
              <a:ahLst/>
              <a:cxnLst/>
              <a:rect l="l" t="t" r="r" b="b"/>
              <a:pathLst>
                <a:path w="408" h="1123" extrusionOk="0">
                  <a:moveTo>
                    <a:pt x="87" y="1"/>
                  </a:moveTo>
                  <a:lnTo>
                    <a:pt x="0" y="88"/>
                  </a:lnTo>
                  <a:lnTo>
                    <a:pt x="350" y="1122"/>
                  </a:lnTo>
                  <a:lnTo>
                    <a:pt x="379" y="1122"/>
                  </a:lnTo>
                  <a:lnTo>
                    <a:pt x="408" y="1079"/>
                  </a:lnTo>
                  <a:cubicBezTo>
                    <a:pt x="393" y="1079"/>
                    <a:pt x="379" y="1093"/>
                    <a:pt x="364" y="1093"/>
                  </a:cubicBezTo>
                  <a:lnTo>
                    <a:pt x="29" y="117"/>
                  </a:lnTo>
                  <a:cubicBezTo>
                    <a:pt x="29" y="102"/>
                    <a:pt x="43" y="88"/>
                    <a:pt x="58" y="73"/>
                  </a:cubicBezTo>
                  <a:lnTo>
                    <a:pt x="72" y="117"/>
                  </a:lnTo>
                  <a:cubicBezTo>
                    <a:pt x="72" y="117"/>
                    <a:pt x="72" y="88"/>
                    <a:pt x="87" y="59"/>
                  </a:cubicBezTo>
                  <a:lnTo>
                    <a:pt x="87"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8"/>
            <p:cNvSpPr/>
            <p:nvPr/>
          </p:nvSpPr>
          <p:spPr>
            <a:xfrm>
              <a:off x="1980950" y="1535950"/>
              <a:ext cx="2775" cy="4175"/>
            </a:xfrm>
            <a:custGeom>
              <a:avLst/>
              <a:gdLst/>
              <a:ahLst/>
              <a:cxnLst/>
              <a:rect l="l" t="t" r="r" b="b"/>
              <a:pathLst>
                <a:path w="111" h="167" extrusionOk="0">
                  <a:moveTo>
                    <a:pt x="39" y="0"/>
                  </a:moveTo>
                  <a:lnTo>
                    <a:pt x="39" y="0"/>
                  </a:lnTo>
                  <a:cubicBezTo>
                    <a:pt x="0" y="63"/>
                    <a:pt x="29" y="105"/>
                    <a:pt x="65" y="105"/>
                  </a:cubicBezTo>
                  <a:cubicBezTo>
                    <a:pt x="70" y="105"/>
                    <a:pt x="76" y="104"/>
                    <a:pt x="82" y="102"/>
                  </a:cubicBezTo>
                  <a:lnTo>
                    <a:pt x="82" y="102"/>
                  </a:lnTo>
                  <a:cubicBezTo>
                    <a:pt x="72" y="128"/>
                    <a:pt x="61" y="134"/>
                    <a:pt x="52" y="134"/>
                  </a:cubicBezTo>
                  <a:cubicBezTo>
                    <a:pt x="45" y="134"/>
                    <a:pt x="38" y="129"/>
                    <a:pt x="33" y="129"/>
                  </a:cubicBezTo>
                  <a:cubicBezTo>
                    <a:pt x="27" y="129"/>
                    <a:pt x="24" y="135"/>
                    <a:pt x="24" y="160"/>
                  </a:cubicBezTo>
                  <a:cubicBezTo>
                    <a:pt x="28" y="165"/>
                    <a:pt x="34" y="167"/>
                    <a:pt x="39" y="167"/>
                  </a:cubicBezTo>
                  <a:cubicBezTo>
                    <a:pt x="66" y="167"/>
                    <a:pt x="99" y="114"/>
                    <a:pt x="111" y="102"/>
                  </a:cubicBezTo>
                  <a:lnTo>
                    <a:pt x="39"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a:off x="1897775" y="1616425"/>
              <a:ext cx="5025" cy="5125"/>
            </a:xfrm>
            <a:custGeom>
              <a:avLst/>
              <a:gdLst/>
              <a:ahLst/>
              <a:cxnLst/>
              <a:rect l="l" t="t" r="r" b="b"/>
              <a:pathLst>
                <a:path w="201" h="205" extrusionOk="0">
                  <a:moveTo>
                    <a:pt x="117" y="0"/>
                  </a:moveTo>
                  <a:cubicBezTo>
                    <a:pt x="115" y="5"/>
                    <a:pt x="113" y="10"/>
                    <a:pt x="113" y="15"/>
                  </a:cubicBezTo>
                  <a:lnTo>
                    <a:pt x="113" y="15"/>
                  </a:lnTo>
                  <a:cubicBezTo>
                    <a:pt x="117" y="14"/>
                    <a:pt x="117" y="10"/>
                    <a:pt x="117" y="0"/>
                  </a:cubicBezTo>
                  <a:close/>
                  <a:moveTo>
                    <a:pt x="58" y="0"/>
                  </a:moveTo>
                  <a:cubicBezTo>
                    <a:pt x="58" y="58"/>
                    <a:pt x="29" y="29"/>
                    <a:pt x="74" y="88"/>
                  </a:cubicBezTo>
                  <a:cubicBezTo>
                    <a:pt x="79" y="98"/>
                    <a:pt x="74" y="103"/>
                    <a:pt x="67" y="103"/>
                  </a:cubicBezTo>
                  <a:cubicBezTo>
                    <a:pt x="53" y="103"/>
                    <a:pt x="29" y="87"/>
                    <a:pt x="29" y="58"/>
                  </a:cubicBezTo>
                  <a:lnTo>
                    <a:pt x="29" y="103"/>
                  </a:lnTo>
                  <a:cubicBezTo>
                    <a:pt x="29" y="117"/>
                    <a:pt x="15" y="146"/>
                    <a:pt x="15" y="146"/>
                  </a:cubicBezTo>
                  <a:lnTo>
                    <a:pt x="58" y="117"/>
                  </a:lnTo>
                  <a:lnTo>
                    <a:pt x="58" y="117"/>
                  </a:lnTo>
                  <a:cubicBezTo>
                    <a:pt x="88" y="175"/>
                    <a:pt x="0" y="161"/>
                    <a:pt x="44" y="204"/>
                  </a:cubicBezTo>
                  <a:lnTo>
                    <a:pt x="88" y="161"/>
                  </a:lnTo>
                  <a:lnTo>
                    <a:pt x="103" y="175"/>
                  </a:lnTo>
                  <a:cubicBezTo>
                    <a:pt x="88" y="146"/>
                    <a:pt x="117" y="132"/>
                    <a:pt x="132" y="132"/>
                  </a:cubicBezTo>
                  <a:cubicBezTo>
                    <a:pt x="146" y="146"/>
                    <a:pt x="146" y="146"/>
                    <a:pt x="146" y="161"/>
                  </a:cubicBezTo>
                  <a:cubicBezTo>
                    <a:pt x="200" y="107"/>
                    <a:pt x="103" y="78"/>
                    <a:pt x="113" y="15"/>
                  </a:cubicBezTo>
                  <a:lnTo>
                    <a:pt x="113" y="15"/>
                  </a:lnTo>
                  <a:cubicBezTo>
                    <a:pt x="111" y="15"/>
                    <a:pt x="107" y="15"/>
                    <a:pt x="103" y="15"/>
                  </a:cubicBezTo>
                  <a:cubicBezTo>
                    <a:pt x="103" y="19"/>
                    <a:pt x="99" y="21"/>
                    <a:pt x="94" y="21"/>
                  </a:cubicBezTo>
                  <a:cubicBezTo>
                    <a:pt x="81" y="21"/>
                    <a:pt x="58" y="11"/>
                    <a:pt x="58"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8"/>
            <p:cNvSpPr/>
            <p:nvPr/>
          </p:nvSpPr>
          <p:spPr>
            <a:xfrm>
              <a:off x="1917075" y="1605500"/>
              <a:ext cx="25" cy="25"/>
            </a:xfrm>
            <a:custGeom>
              <a:avLst/>
              <a:gdLst/>
              <a:ahLst/>
              <a:cxnLst/>
              <a:rect l="l" t="t" r="r" b="b"/>
              <a:pathLst>
                <a:path w="1" h="1" extrusionOk="0">
                  <a:moveTo>
                    <a:pt x="1" y="0"/>
                  </a:move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a:off x="1901050" y="1607325"/>
              <a:ext cx="375" cy="750"/>
            </a:xfrm>
            <a:custGeom>
              <a:avLst/>
              <a:gdLst/>
              <a:ahLst/>
              <a:cxnLst/>
              <a:rect l="l" t="t" r="r" b="b"/>
              <a:pathLst>
                <a:path w="15" h="30" extrusionOk="0">
                  <a:moveTo>
                    <a:pt x="15" y="1"/>
                  </a:moveTo>
                  <a:lnTo>
                    <a:pt x="15" y="1"/>
                  </a:lnTo>
                  <a:cubicBezTo>
                    <a:pt x="1" y="15"/>
                    <a:pt x="1" y="15"/>
                    <a:pt x="1" y="30"/>
                  </a:cubicBezTo>
                  <a:lnTo>
                    <a:pt x="1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a:off x="1904700" y="1608400"/>
              <a:ext cx="375" cy="25"/>
            </a:xfrm>
            <a:custGeom>
              <a:avLst/>
              <a:gdLst/>
              <a:ahLst/>
              <a:cxnLst/>
              <a:rect l="l" t="t" r="r" b="b"/>
              <a:pathLst>
                <a:path w="15" h="1" extrusionOk="0">
                  <a:moveTo>
                    <a:pt x="14" y="1"/>
                  </a:moveTo>
                  <a:lnTo>
                    <a:pt x="14" y="1"/>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a:off x="1904675" y="1612425"/>
              <a:ext cx="5150" cy="6625"/>
            </a:xfrm>
            <a:custGeom>
              <a:avLst/>
              <a:gdLst/>
              <a:ahLst/>
              <a:cxnLst/>
              <a:rect l="l" t="t" r="r" b="b"/>
              <a:pathLst>
                <a:path w="206" h="265" extrusionOk="0">
                  <a:moveTo>
                    <a:pt x="15" y="1"/>
                  </a:moveTo>
                  <a:cubicBezTo>
                    <a:pt x="28" y="12"/>
                    <a:pt x="0" y="84"/>
                    <a:pt x="31" y="84"/>
                  </a:cubicBezTo>
                  <a:cubicBezTo>
                    <a:pt x="38" y="84"/>
                    <a:pt x="47" y="81"/>
                    <a:pt x="60" y="73"/>
                  </a:cubicBezTo>
                  <a:lnTo>
                    <a:pt x="60" y="73"/>
                  </a:lnTo>
                  <a:cubicBezTo>
                    <a:pt x="103" y="117"/>
                    <a:pt x="45" y="131"/>
                    <a:pt x="31" y="146"/>
                  </a:cubicBezTo>
                  <a:cubicBezTo>
                    <a:pt x="60" y="146"/>
                    <a:pt x="60" y="189"/>
                    <a:pt x="74" y="204"/>
                  </a:cubicBezTo>
                  <a:cubicBezTo>
                    <a:pt x="74" y="189"/>
                    <a:pt x="74" y="160"/>
                    <a:pt x="89" y="160"/>
                  </a:cubicBezTo>
                  <a:cubicBezTo>
                    <a:pt x="118" y="175"/>
                    <a:pt x="103" y="204"/>
                    <a:pt x="89" y="218"/>
                  </a:cubicBezTo>
                  <a:cubicBezTo>
                    <a:pt x="127" y="218"/>
                    <a:pt x="108" y="265"/>
                    <a:pt x="135" y="265"/>
                  </a:cubicBezTo>
                  <a:cubicBezTo>
                    <a:pt x="139" y="265"/>
                    <a:pt x="142" y="264"/>
                    <a:pt x="147" y="263"/>
                  </a:cubicBezTo>
                  <a:cubicBezTo>
                    <a:pt x="176" y="204"/>
                    <a:pt x="205" y="146"/>
                    <a:pt x="190" y="44"/>
                  </a:cubicBezTo>
                  <a:lnTo>
                    <a:pt x="190" y="44"/>
                  </a:lnTo>
                  <a:cubicBezTo>
                    <a:pt x="161" y="88"/>
                    <a:pt x="132" y="131"/>
                    <a:pt x="89" y="131"/>
                  </a:cubicBezTo>
                  <a:lnTo>
                    <a:pt x="74" y="88"/>
                  </a:lnTo>
                  <a:cubicBezTo>
                    <a:pt x="132" y="88"/>
                    <a:pt x="132" y="44"/>
                    <a:pt x="161" y="30"/>
                  </a:cubicBezTo>
                  <a:lnTo>
                    <a:pt x="161" y="30"/>
                  </a:lnTo>
                  <a:lnTo>
                    <a:pt x="74" y="59"/>
                  </a:lnTo>
                  <a:cubicBezTo>
                    <a:pt x="15" y="59"/>
                    <a:pt x="31" y="30"/>
                    <a:pt x="45"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1897025" y="1613500"/>
              <a:ext cx="425" cy="400"/>
            </a:xfrm>
            <a:custGeom>
              <a:avLst/>
              <a:gdLst/>
              <a:ahLst/>
              <a:cxnLst/>
              <a:rect l="l" t="t" r="r" b="b"/>
              <a:pathLst>
                <a:path w="17" h="16" extrusionOk="0">
                  <a:moveTo>
                    <a:pt x="1" y="1"/>
                  </a:moveTo>
                  <a:lnTo>
                    <a:pt x="16" y="16"/>
                  </a:lnTo>
                  <a:cubicBezTo>
                    <a:pt x="16" y="1"/>
                    <a:pt x="16" y="1"/>
                    <a:pt x="1"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1882850" y="1618600"/>
              <a:ext cx="375" cy="400"/>
            </a:xfrm>
            <a:custGeom>
              <a:avLst/>
              <a:gdLst/>
              <a:ahLst/>
              <a:cxnLst/>
              <a:rect l="l" t="t" r="r" b="b"/>
              <a:pathLst>
                <a:path w="15" h="16" extrusionOk="0">
                  <a:moveTo>
                    <a:pt x="14" y="1"/>
                  </a:moveTo>
                  <a:cubicBezTo>
                    <a:pt x="14" y="1"/>
                    <a:pt x="14" y="16"/>
                    <a:pt x="0" y="16"/>
                  </a:cubicBezTo>
                  <a:lnTo>
                    <a:pt x="14" y="16"/>
                  </a:lnTo>
                  <a:lnTo>
                    <a:pt x="14"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1883575" y="1618600"/>
              <a:ext cx="375" cy="25"/>
            </a:xfrm>
            <a:custGeom>
              <a:avLst/>
              <a:gdLst/>
              <a:ahLst/>
              <a:cxnLst/>
              <a:rect l="l" t="t" r="r" b="b"/>
              <a:pathLst>
                <a:path w="15" h="1" extrusionOk="0">
                  <a:moveTo>
                    <a:pt x="15" y="1"/>
                  </a:moveTo>
                  <a:lnTo>
                    <a:pt x="15" y="1"/>
                  </a:lnTo>
                  <a:lnTo>
                    <a:pt x="1" y="1"/>
                  </a:lnTo>
                  <a:lnTo>
                    <a:pt x="1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a:off x="1882125" y="1618600"/>
              <a:ext cx="2550" cy="3675"/>
            </a:xfrm>
            <a:custGeom>
              <a:avLst/>
              <a:gdLst/>
              <a:ahLst/>
              <a:cxnLst/>
              <a:rect l="l" t="t" r="r" b="b"/>
              <a:pathLst>
                <a:path w="102" h="147" extrusionOk="0">
                  <a:moveTo>
                    <a:pt x="73" y="1"/>
                  </a:moveTo>
                  <a:lnTo>
                    <a:pt x="73" y="1"/>
                  </a:lnTo>
                  <a:cubicBezTo>
                    <a:pt x="73" y="1"/>
                    <a:pt x="73" y="1"/>
                    <a:pt x="73" y="1"/>
                  </a:cubicBezTo>
                  <a:close/>
                  <a:moveTo>
                    <a:pt x="43" y="1"/>
                  </a:moveTo>
                  <a:cubicBezTo>
                    <a:pt x="43" y="16"/>
                    <a:pt x="59" y="16"/>
                    <a:pt x="59" y="30"/>
                  </a:cubicBezTo>
                  <a:cubicBezTo>
                    <a:pt x="59" y="45"/>
                    <a:pt x="59" y="59"/>
                    <a:pt x="73" y="74"/>
                  </a:cubicBezTo>
                  <a:lnTo>
                    <a:pt x="0" y="103"/>
                  </a:lnTo>
                  <a:lnTo>
                    <a:pt x="29" y="146"/>
                  </a:lnTo>
                  <a:cubicBezTo>
                    <a:pt x="73" y="117"/>
                    <a:pt x="88" y="74"/>
                    <a:pt x="102" y="30"/>
                  </a:cubicBezTo>
                  <a:cubicBezTo>
                    <a:pt x="88" y="30"/>
                    <a:pt x="73" y="16"/>
                    <a:pt x="73" y="1"/>
                  </a:cubicBezTo>
                  <a:lnTo>
                    <a:pt x="73" y="16"/>
                  </a:lnTo>
                  <a:cubicBezTo>
                    <a:pt x="59" y="16"/>
                    <a:pt x="43" y="1"/>
                    <a:pt x="43"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a:off x="1883200" y="1618600"/>
              <a:ext cx="25" cy="25"/>
            </a:xfrm>
            <a:custGeom>
              <a:avLst/>
              <a:gdLst/>
              <a:ahLst/>
              <a:cxnLst/>
              <a:rect l="l" t="t" r="r" b="b"/>
              <a:pathLst>
                <a:path w="1" h="1" extrusionOk="0">
                  <a:moveTo>
                    <a:pt x="0" y="1"/>
                  </a:move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a:off x="1874100" y="1607675"/>
              <a:ext cx="1100" cy="1125"/>
            </a:xfrm>
            <a:custGeom>
              <a:avLst/>
              <a:gdLst/>
              <a:ahLst/>
              <a:cxnLst/>
              <a:rect l="l" t="t" r="r" b="b"/>
              <a:pathLst>
                <a:path w="44" h="45" extrusionOk="0">
                  <a:moveTo>
                    <a:pt x="44" y="45"/>
                  </a:moveTo>
                  <a:lnTo>
                    <a:pt x="1"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a:off x="1883200" y="1618600"/>
              <a:ext cx="25" cy="25"/>
            </a:xfrm>
            <a:custGeom>
              <a:avLst/>
              <a:gdLst/>
              <a:ahLst/>
              <a:cxnLst/>
              <a:rect l="l" t="t" r="r" b="b"/>
              <a:pathLst>
                <a:path w="1" h="1" extrusionOk="0">
                  <a:moveTo>
                    <a:pt x="0" y="1"/>
                  </a:move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1862800" y="1560700"/>
              <a:ext cx="66300" cy="63400"/>
            </a:xfrm>
            <a:custGeom>
              <a:avLst/>
              <a:gdLst/>
              <a:ahLst/>
              <a:cxnLst/>
              <a:rect l="l" t="t" r="r" b="b"/>
              <a:pathLst>
                <a:path w="2652" h="2536" extrusionOk="0">
                  <a:moveTo>
                    <a:pt x="525" y="788"/>
                  </a:moveTo>
                  <a:cubicBezTo>
                    <a:pt x="535" y="806"/>
                    <a:pt x="539" y="820"/>
                    <a:pt x="538" y="833"/>
                  </a:cubicBezTo>
                  <a:lnTo>
                    <a:pt x="538" y="833"/>
                  </a:lnTo>
                  <a:cubicBezTo>
                    <a:pt x="543" y="811"/>
                    <a:pt x="555" y="788"/>
                    <a:pt x="525" y="788"/>
                  </a:cubicBezTo>
                  <a:close/>
                  <a:moveTo>
                    <a:pt x="538" y="833"/>
                  </a:moveTo>
                  <a:cubicBezTo>
                    <a:pt x="537" y="836"/>
                    <a:pt x="537" y="838"/>
                    <a:pt x="536" y="841"/>
                  </a:cubicBezTo>
                  <a:lnTo>
                    <a:pt x="536" y="841"/>
                  </a:lnTo>
                  <a:cubicBezTo>
                    <a:pt x="537" y="838"/>
                    <a:pt x="537" y="836"/>
                    <a:pt x="538" y="833"/>
                  </a:cubicBezTo>
                  <a:close/>
                  <a:moveTo>
                    <a:pt x="1370" y="875"/>
                  </a:moveTo>
                  <a:cubicBezTo>
                    <a:pt x="1385" y="889"/>
                    <a:pt x="1385" y="904"/>
                    <a:pt x="1399" y="904"/>
                  </a:cubicBezTo>
                  <a:lnTo>
                    <a:pt x="1385" y="918"/>
                  </a:lnTo>
                  <a:lnTo>
                    <a:pt x="1356" y="933"/>
                  </a:lnTo>
                  <a:lnTo>
                    <a:pt x="1370" y="875"/>
                  </a:lnTo>
                  <a:close/>
                  <a:moveTo>
                    <a:pt x="1443" y="918"/>
                  </a:moveTo>
                  <a:cubicBezTo>
                    <a:pt x="1428" y="918"/>
                    <a:pt x="1428" y="933"/>
                    <a:pt x="1428" y="933"/>
                  </a:cubicBezTo>
                  <a:lnTo>
                    <a:pt x="1414" y="933"/>
                  </a:lnTo>
                  <a:cubicBezTo>
                    <a:pt x="1414" y="918"/>
                    <a:pt x="1428" y="918"/>
                    <a:pt x="1443" y="918"/>
                  </a:cubicBezTo>
                  <a:close/>
                  <a:moveTo>
                    <a:pt x="386" y="931"/>
                  </a:moveTo>
                  <a:cubicBezTo>
                    <a:pt x="384" y="931"/>
                    <a:pt x="382" y="932"/>
                    <a:pt x="379" y="933"/>
                  </a:cubicBezTo>
                  <a:lnTo>
                    <a:pt x="391" y="955"/>
                  </a:lnTo>
                  <a:lnTo>
                    <a:pt x="391" y="955"/>
                  </a:lnTo>
                  <a:cubicBezTo>
                    <a:pt x="391" y="943"/>
                    <a:pt x="393" y="931"/>
                    <a:pt x="386" y="931"/>
                  </a:cubicBezTo>
                  <a:close/>
                  <a:moveTo>
                    <a:pt x="391" y="955"/>
                  </a:moveTo>
                  <a:lnTo>
                    <a:pt x="391" y="955"/>
                  </a:lnTo>
                  <a:cubicBezTo>
                    <a:pt x="391" y="958"/>
                    <a:pt x="391" y="961"/>
                    <a:pt x="391" y="964"/>
                  </a:cubicBezTo>
                  <a:lnTo>
                    <a:pt x="391" y="964"/>
                  </a:lnTo>
                  <a:cubicBezTo>
                    <a:pt x="392" y="963"/>
                    <a:pt x="394" y="963"/>
                    <a:pt x="395" y="962"/>
                  </a:cubicBezTo>
                  <a:lnTo>
                    <a:pt x="391" y="955"/>
                  </a:lnTo>
                  <a:close/>
                  <a:moveTo>
                    <a:pt x="191" y="1093"/>
                  </a:moveTo>
                  <a:lnTo>
                    <a:pt x="191" y="1115"/>
                  </a:lnTo>
                  <a:lnTo>
                    <a:pt x="191" y="1115"/>
                  </a:lnTo>
                  <a:cubicBezTo>
                    <a:pt x="192" y="1108"/>
                    <a:pt x="192" y="1101"/>
                    <a:pt x="191" y="1093"/>
                  </a:cubicBezTo>
                  <a:close/>
                  <a:moveTo>
                    <a:pt x="2055" y="1050"/>
                  </a:moveTo>
                  <a:cubicBezTo>
                    <a:pt x="2069" y="1064"/>
                    <a:pt x="2084" y="1064"/>
                    <a:pt x="2098" y="1064"/>
                  </a:cubicBezTo>
                  <a:cubicBezTo>
                    <a:pt x="2084" y="1064"/>
                    <a:pt x="2084" y="1079"/>
                    <a:pt x="2069" y="1093"/>
                  </a:cubicBezTo>
                  <a:cubicBezTo>
                    <a:pt x="2055" y="1108"/>
                    <a:pt x="2040" y="1122"/>
                    <a:pt x="2040" y="1137"/>
                  </a:cubicBezTo>
                  <a:cubicBezTo>
                    <a:pt x="2040" y="1137"/>
                    <a:pt x="2055" y="1137"/>
                    <a:pt x="2055" y="1151"/>
                  </a:cubicBezTo>
                  <a:lnTo>
                    <a:pt x="2055" y="1166"/>
                  </a:lnTo>
                  <a:lnTo>
                    <a:pt x="2011" y="1166"/>
                  </a:lnTo>
                  <a:cubicBezTo>
                    <a:pt x="2011" y="1151"/>
                    <a:pt x="2026" y="1137"/>
                    <a:pt x="2026" y="1137"/>
                  </a:cubicBezTo>
                  <a:lnTo>
                    <a:pt x="2011" y="1137"/>
                  </a:lnTo>
                  <a:lnTo>
                    <a:pt x="2055" y="1050"/>
                  </a:lnTo>
                  <a:close/>
                  <a:moveTo>
                    <a:pt x="1976" y="1110"/>
                  </a:moveTo>
                  <a:cubicBezTo>
                    <a:pt x="1990" y="1110"/>
                    <a:pt x="1997" y="1127"/>
                    <a:pt x="1997" y="1137"/>
                  </a:cubicBezTo>
                  <a:lnTo>
                    <a:pt x="1982" y="1122"/>
                  </a:lnTo>
                  <a:lnTo>
                    <a:pt x="1982" y="1122"/>
                  </a:lnTo>
                  <a:cubicBezTo>
                    <a:pt x="1982" y="1137"/>
                    <a:pt x="1997" y="1151"/>
                    <a:pt x="1997" y="1166"/>
                  </a:cubicBezTo>
                  <a:lnTo>
                    <a:pt x="1982" y="1166"/>
                  </a:lnTo>
                  <a:cubicBezTo>
                    <a:pt x="2026" y="1225"/>
                    <a:pt x="1982" y="1239"/>
                    <a:pt x="1939" y="1254"/>
                  </a:cubicBezTo>
                  <a:lnTo>
                    <a:pt x="1924" y="1239"/>
                  </a:lnTo>
                  <a:cubicBezTo>
                    <a:pt x="1939" y="1225"/>
                    <a:pt x="1939" y="1209"/>
                    <a:pt x="1924" y="1195"/>
                  </a:cubicBezTo>
                  <a:cubicBezTo>
                    <a:pt x="1939" y="1180"/>
                    <a:pt x="1953" y="1151"/>
                    <a:pt x="1953" y="1122"/>
                  </a:cubicBezTo>
                  <a:cubicBezTo>
                    <a:pt x="1962" y="1113"/>
                    <a:pt x="1969" y="1110"/>
                    <a:pt x="1976" y="1110"/>
                  </a:cubicBezTo>
                  <a:close/>
                  <a:moveTo>
                    <a:pt x="2011" y="1268"/>
                  </a:moveTo>
                  <a:cubicBezTo>
                    <a:pt x="2011" y="1285"/>
                    <a:pt x="2009" y="1291"/>
                    <a:pt x="2005" y="1291"/>
                  </a:cubicBezTo>
                  <a:cubicBezTo>
                    <a:pt x="2000" y="1291"/>
                    <a:pt x="1991" y="1277"/>
                    <a:pt x="1982" y="1268"/>
                  </a:cubicBezTo>
                  <a:close/>
                  <a:moveTo>
                    <a:pt x="1968" y="1268"/>
                  </a:moveTo>
                  <a:lnTo>
                    <a:pt x="1968" y="1297"/>
                  </a:lnTo>
                  <a:lnTo>
                    <a:pt x="1953" y="1297"/>
                  </a:lnTo>
                  <a:cubicBezTo>
                    <a:pt x="1953" y="1283"/>
                    <a:pt x="1968" y="1283"/>
                    <a:pt x="1968" y="1268"/>
                  </a:cubicBezTo>
                  <a:close/>
                  <a:moveTo>
                    <a:pt x="2040" y="1268"/>
                  </a:moveTo>
                  <a:cubicBezTo>
                    <a:pt x="2040" y="1283"/>
                    <a:pt x="2040" y="1297"/>
                    <a:pt x="2026" y="1312"/>
                  </a:cubicBezTo>
                  <a:lnTo>
                    <a:pt x="2026" y="1268"/>
                  </a:lnTo>
                  <a:close/>
                  <a:moveTo>
                    <a:pt x="1094" y="1370"/>
                  </a:moveTo>
                  <a:cubicBezTo>
                    <a:pt x="1094" y="1384"/>
                    <a:pt x="1094" y="1384"/>
                    <a:pt x="1108" y="1399"/>
                  </a:cubicBezTo>
                  <a:cubicBezTo>
                    <a:pt x="1094" y="1399"/>
                    <a:pt x="1079" y="1413"/>
                    <a:pt x="1065" y="1413"/>
                  </a:cubicBezTo>
                  <a:cubicBezTo>
                    <a:pt x="1065" y="1413"/>
                    <a:pt x="1065" y="1429"/>
                    <a:pt x="1050" y="1429"/>
                  </a:cubicBezTo>
                  <a:lnTo>
                    <a:pt x="1050" y="1384"/>
                  </a:lnTo>
                  <a:lnTo>
                    <a:pt x="1065" y="1399"/>
                  </a:lnTo>
                  <a:lnTo>
                    <a:pt x="1079" y="1370"/>
                  </a:lnTo>
                  <a:close/>
                  <a:moveTo>
                    <a:pt x="1968" y="1399"/>
                  </a:moveTo>
                  <a:lnTo>
                    <a:pt x="1997" y="1429"/>
                  </a:lnTo>
                  <a:cubicBezTo>
                    <a:pt x="1982" y="1443"/>
                    <a:pt x="1968" y="1458"/>
                    <a:pt x="1953" y="1458"/>
                  </a:cubicBezTo>
                  <a:cubicBezTo>
                    <a:pt x="1953" y="1443"/>
                    <a:pt x="1939" y="1443"/>
                    <a:pt x="1939" y="1429"/>
                  </a:cubicBezTo>
                  <a:lnTo>
                    <a:pt x="1982" y="1429"/>
                  </a:lnTo>
                  <a:cubicBezTo>
                    <a:pt x="1982" y="1413"/>
                    <a:pt x="1968" y="1413"/>
                    <a:pt x="1968" y="1399"/>
                  </a:cubicBezTo>
                  <a:close/>
                  <a:moveTo>
                    <a:pt x="118" y="1530"/>
                  </a:moveTo>
                  <a:cubicBezTo>
                    <a:pt x="132" y="1530"/>
                    <a:pt x="132" y="1545"/>
                    <a:pt x="146" y="1545"/>
                  </a:cubicBezTo>
                  <a:lnTo>
                    <a:pt x="132" y="1545"/>
                  </a:lnTo>
                  <a:cubicBezTo>
                    <a:pt x="132" y="1545"/>
                    <a:pt x="132" y="1530"/>
                    <a:pt x="118" y="1530"/>
                  </a:cubicBezTo>
                  <a:close/>
                  <a:moveTo>
                    <a:pt x="117" y="1487"/>
                  </a:moveTo>
                  <a:lnTo>
                    <a:pt x="117" y="1487"/>
                  </a:lnTo>
                  <a:cubicBezTo>
                    <a:pt x="132" y="1501"/>
                    <a:pt x="146" y="1516"/>
                    <a:pt x="162" y="1545"/>
                  </a:cubicBezTo>
                  <a:lnTo>
                    <a:pt x="146" y="1545"/>
                  </a:lnTo>
                  <a:cubicBezTo>
                    <a:pt x="132" y="1530"/>
                    <a:pt x="117" y="1516"/>
                    <a:pt x="117" y="1487"/>
                  </a:cubicBezTo>
                  <a:close/>
                  <a:moveTo>
                    <a:pt x="1749" y="1501"/>
                  </a:moveTo>
                  <a:cubicBezTo>
                    <a:pt x="1764" y="1516"/>
                    <a:pt x="1778" y="1530"/>
                    <a:pt x="1749" y="1545"/>
                  </a:cubicBezTo>
                  <a:lnTo>
                    <a:pt x="1749" y="1530"/>
                  </a:lnTo>
                  <a:lnTo>
                    <a:pt x="1749" y="1501"/>
                  </a:lnTo>
                  <a:close/>
                  <a:moveTo>
                    <a:pt x="2011" y="1472"/>
                  </a:moveTo>
                  <a:lnTo>
                    <a:pt x="2026" y="1516"/>
                  </a:lnTo>
                  <a:lnTo>
                    <a:pt x="2026" y="1545"/>
                  </a:lnTo>
                  <a:cubicBezTo>
                    <a:pt x="2011" y="1530"/>
                    <a:pt x="1997" y="1516"/>
                    <a:pt x="1997" y="1501"/>
                  </a:cubicBezTo>
                  <a:cubicBezTo>
                    <a:pt x="1997" y="1501"/>
                    <a:pt x="1997" y="1487"/>
                    <a:pt x="2011" y="1472"/>
                  </a:cubicBezTo>
                  <a:close/>
                  <a:moveTo>
                    <a:pt x="1793" y="1603"/>
                  </a:moveTo>
                  <a:lnTo>
                    <a:pt x="1793" y="1617"/>
                  </a:lnTo>
                  <a:lnTo>
                    <a:pt x="1778" y="1617"/>
                  </a:lnTo>
                  <a:lnTo>
                    <a:pt x="1793" y="1603"/>
                  </a:lnTo>
                  <a:close/>
                  <a:moveTo>
                    <a:pt x="816" y="1603"/>
                  </a:moveTo>
                  <a:cubicBezTo>
                    <a:pt x="816" y="1617"/>
                    <a:pt x="832" y="1617"/>
                    <a:pt x="832" y="1617"/>
                  </a:cubicBezTo>
                  <a:lnTo>
                    <a:pt x="816" y="1646"/>
                  </a:lnTo>
                  <a:cubicBezTo>
                    <a:pt x="802" y="1632"/>
                    <a:pt x="773" y="1617"/>
                    <a:pt x="816" y="1603"/>
                  </a:cubicBezTo>
                  <a:close/>
                  <a:moveTo>
                    <a:pt x="1152" y="1632"/>
                  </a:moveTo>
                  <a:lnTo>
                    <a:pt x="1137" y="1646"/>
                  </a:lnTo>
                  <a:lnTo>
                    <a:pt x="1137" y="1632"/>
                  </a:lnTo>
                  <a:close/>
                  <a:moveTo>
                    <a:pt x="656" y="1662"/>
                  </a:moveTo>
                  <a:lnTo>
                    <a:pt x="656" y="1662"/>
                  </a:lnTo>
                  <a:cubicBezTo>
                    <a:pt x="656" y="1666"/>
                    <a:pt x="657" y="1671"/>
                    <a:pt x="657" y="1676"/>
                  </a:cubicBezTo>
                  <a:lnTo>
                    <a:pt x="657" y="1662"/>
                  </a:lnTo>
                  <a:close/>
                  <a:moveTo>
                    <a:pt x="721" y="1662"/>
                  </a:moveTo>
                  <a:cubicBezTo>
                    <a:pt x="718" y="1666"/>
                    <a:pt x="715" y="1669"/>
                    <a:pt x="715" y="1676"/>
                  </a:cubicBezTo>
                  <a:cubicBezTo>
                    <a:pt x="720" y="1671"/>
                    <a:pt x="721" y="1666"/>
                    <a:pt x="721" y="1662"/>
                  </a:cubicBezTo>
                  <a:close/>
                  <a:moveTo>
                    <a:pt x="1764" y="1633"/>
                  </a:moveTo>
                  <a:cubicBezTo>
                    <a:pt x="1749" y="1646"/>
                    <a:pt x="1764" y="1662"/>
                    <a:pt x="1764" y="1691"/>
                  </a:cubicBezTo>
                  <a:lnTo>
                    <a:pt x="1749" y="1691"/>
                  </a:lnTo>
                  <a:lnTo>
                    <a:pt x="1749" y="1662"/>
                  </a:lnTo>
                  <a:cubicBezTo>
                    <a:pt x="1749" y="1646"/>
                    <a:pt x="1749" y="1646"/>
                    <a:pt x="1764" y="1633"/>
                  </a:cubicBezTo>
                  <a:close/>
                  <a:moveTo>
                    <a:pt x="977" y="1487"/>
                  </a:moveTo>
                  <a:cubicBezTo>
                    <a:pt x="904" y="1559"/>
                    <a:pt x="948" y="1588"/>
                    <a:pt x="1036" y="1617"/>
                  </a:cubicBezTo>
                  <a:cubicBezTo>
                    <a:pt x="1036" y="1646"/>
                    <a:pt x="1050" y="1662"/>
                    <a:pt x="1065" y="1691"/>
                  </a:cubicBezTo>
                  <a:cubicBezTo>
                    <a:pt x="1050" y="1691"/>
                    <a:pt x="1036" y="1705"/>
                    <a:pt x="1020" y="1705"/>
                  </a:cubicBezTo>
                  <a:cubicBezTo>
                    <a:pt x="1036" y="1705"/>
                    <a:pt x="1036" y="1691"/>
                    <a:pt x="1020" y="1662"/>
                  </a:cubicBezTo>
                  <a:cubicBezTo>
                    <a:pt x="1013" y="1669"/>
                    <a:pt x="1003" y="1672"/>
                    <a:pt x="990" y="1672"/>
                  </a:cubicBezTo>
                  <a:cubicBezTo>
                    <a:pt x="977" y="1672"/>
                    <a:pt x="963" y="1669"/>
                    <a:pt x="948" y="1662"/>
                  </a:cubicBezTo>
                  <a:cubicBezTo>
                    <a:pt x="933" y="1617"/>
                    <a:pt x="933" y="1559"/>
                    <a:pt x="919" y="1530"/>
                  </a:cubicBezTo>
                  <a:cubicBezTo>
                    <a:pt x="933" y="1530"/>
                    <a:pt x="933" y="1516"/>
                    <a:pt x="933" y="1516"/>
                  </a:cubicBezTo>
                  <a:cubicBezTo>
                    <a:pt x="933" y="1501"/>
                    <a:pt x="948" y="1487"/>
                    <a:pt x="948" y="1487"/>
                  </a:cubicBezTo>
                  <a:close/>
                  <a:moveTo>
                    <a:pt x="758" y="1646"/>
                  </a:moveTo>
                  <a:lnTo>
                    <a:pt x="758" y="1691"/>
                  </a:lnTo>
                  <a:cubicBezTo>
                    <a:pt x="773" y="1691"/>
                    <a:pt x="773" y="1705"/>
                    <a:pt x="773" y="1705"/>
                  </a:cubicBezTo>
                  <a:lnTo>
                    <a:pt x="758" y="1720"/>
                  </a:lnTo>
                  <a:cubicBezTo>
                    <a:pt x="751" y="1720"/>
                    <a:pt x="744" y="1723"/>
                    <a:pt x="734" y="1723"/>
                  </a:cubicBezTo>
                  <a:cubicBezTo>
                    <a:pt x="723" y="1723"/>
                    <a:pt x="708" y="1720"/>
                    <a:pt x="686" y="1705"/>
                  </a:cubicBezTo>
                  <a:lnTo>
                    <a:pt x="686" y="1691"/>
                  </a:lnTo>
                  <a:cubicBezTo>
                    <a:pt x="700" y="1676"/>
                    <a:pt x="700" y="1662"/>
                    <a:pt x="715" y="1646"/>
                  </a:cubicBezTo>
                  <a:cubicBezTo>
                    <a:pt x="715" y="1646"/>
                    <a:pt x="721" y="1653"/>
                    <a:pt x="721" y="1662"/>
                  </a:cubicBezTo>
                  <a:lnTo>
                    <a:pt x="721" y="1662"/>
                  </a:lnTo>
                  <a:cubicBezTo>
                    <a:pt x="725" y="1658"/>
                    <a:pt x="729" y="1655"/>
                    <a:pt x="729" y="1646"/>
                  </a:cubicBezTo>
                  <a:cubicBezTo>
                    <a:pt x="738" y="1655"/>
                    <a:pt x="741" y="1663"/>
                    <a:pt x="746" y="1663"/>
                  </a:cubicBezTo>
                  <a:cubicBezTo>
                    <a:pt x="749" y="1663"/>
                    <a:pt x="752" y="1659"/>
                    <a:pt x="758" y="1646"/>
                  </a:cubicBezTo>
                  <a:close/>
                  <a:moveTo>
                    <a:pt x="686" y="1603"/>
                  </a:moveTo>
                  <a:cubicBezTo>
                    <a:pt x="671" y="1632"/>
                    <a:pt x="671" y="1646"/>
                    <a:pt x="671" y="1676"/>
                  </a:cubicBezTo>
                  <a:lnTo>
                    <a:pt x="657" y="1676"/>
                  </a:lnTo>
                  <a:cubicBezTo>
                    <a:pt x="642" y="1691"/>
                    <a:pt x="642" y="1691"/>
                    <a:pt x="642" y="1705"/>
                  </a:cubicBezTo>
                  <a:cubicBezTo>
                    <a:pt x="628" y="1705"/>
                    <a:pt x="628" y="1691"/>
                    <a:pt x="628" y="1691"/>
                  </a:cubicBezTo>
                  <a:cubicBezTo>
                    <a:pt x="613" y="1705"/>
                    <a:pt x="599" y="1720"/>
                    <a:pt x="628" y="1734"/>
                  </a:cubicBezTo>
                  <a:lnTo>
                    <a:pt x="599" y="1734"/>
                  </a:lnTo>
                  <a:cubicBezTo>
                    <a:pt x="599" y="1705"/>
                    <a:pt x="613" y="1691"/>
                    <a:pt x="628" y="1662"/>
                  </a:cubicBezTo>
                  <a:lnTo>
                    <a:pt x="656" y="1662"/>
                  </a:lnTo>
                  <a:cubicBezTo>
                    <a:pt x="654" y="1634"/>
                    <a:pt x="648" y="1603"/>
                    <a:pt x="686" y="1603"/>
                  </a:cubicBezTo>
                  <a:close/>
                  <a:moveTo>
                    <a:pt x="292" y="1749"/>
                  </a:moveTo>
                  <a:lnTo>
                    <a:pt x="309" y="1766"/>
                  </a:lnTo>
                  <a:lnTo>
                    <a:pt x="309" y="1766"/>
                  </a:lnTo>
                  <a:cubicBezTo>
                    <a:pt x="305" y="1763"/>
                    <a:pt x="301" y="1763"/>
                    <a:pt x="292" y="1763"/>
                  </a:cubicBezTo>
                  <a:lnTo>
                    <a:pt x="278" y="1749"/>
                  </a:lnTo>
                  <a:close/>
                  <a:moveTo>
                    <a:pt x="1428" y="1749"/>
                  </a:moveTo>
                  <a:lnTo>
                    <a:pt x="1428" y="1763"/>
                  </a:lnTo>
                  <a:cubicBezTo>
                    <a:pt x="1428" y="1763"/>
                    <a:pt x="1414" y="1763"/>
                    <a:pt x="1414" y="1778"/>
                  </a:cubicBezTo>
                  <a:lnTo>
                    <a:pt x="1414" y="1763"/>
                  </a:lnTo>
                  <a:lnTo>
                    <a:pt x="1428" y="1749"/>
                  </a:lnTo>
                  <a:close/>
                  <a:moveTo>
                    <a:pt x="991" y="1734"/>
                  </a:moveTo>
                  <a:lnTo>
                    <a:pt x="1006" y="1749"/>
                  </a:lnTo>
                  <a:cubicBezTo>
                    <a:pt x="993" y="1749"/>
                    <a:pt x="992" y="1781"/>
                    <a:pt x="982" y="1781"/>
                  </a:cubicBezTo>
                  <a:cubicBezTo>
                    <a:pt x="981" y="1781"/>
                    <a:pt x="979" y="1780"/>
                    <a:pt x="977" y="1778"/>
                  </a:cubicBezTo>
                  <a:lnTo>
                    <a:pt x="962" y="1778"/>
                  </a:lnTo>
                  <a:lnTo>
                    <a:pt x="962" y="1763"/>
                  </a:lnTo>
                  <a:lnTo>
                    <a:pt x="962" y="1749"/>
                  </a:lnTo>
                  <a:cubicBezTo>
                    <a:pt x="962" y="1763"/>
                    <a:pt x="977" y="1763"/>
                    <a:pt x="977" y="1778"/>
                  </a:cubicBezTo>
                  <a:cubicBezTo>
                    <a:pt x="977" y="1763"/>
                    <a:pt x="991" y="1749"/>
                    <a:pt x="991" y="1734"/>
                  </a:cubicBezTo>
                  <a:close/>
                  <a:moveTo>
                    <a:pt x="671" y="1720"/>
                  </a:moveTo>
                  <a:lnTo>
                    <a:pt x="715" y="1763"/>
                  </a:lnTo>
                  <a:cubicBezTo>
                    <a:pt x="700" y="1792"/>
                    <a:pt x="671" y="1807"/>
                    <a:pt x="657" y="1836"/>
                  </a:cubicBezTo>
                  <a:cubicBezTo>
                    <a:pt x="628" y="1836"/>
                    <a:pt x="583" y="1821"/>
                    <a:pt x="569" y="1792"/>
                  </a:cubicBezTo>
                  <a:lnTo>
                    <a:pt x="569" y="1792"/>
                  </a:lnTo>
                  <a:lnTo>
                    <a:pt x="599" y="1807"/>
                  </a:lnTo>
                  <a:cubicBezTo>
                    <a:pt x="613" y="1778"/>
                    <a:pt x="642" y="1749"/>
                    <a:pt x="671" y="1720"/>
                  </a:cubicBezTo>
                  <a:close/>
                  <a:moveTo>
                    <a:pt x="540" y="1836"/>
                  </a:moveTo>
                  <a:cubicBezTo>
                    <a:pt x="560" y="1846"/>
                    <a:pt x="586" y="1883"/>
                    <a:pt x="601" y="1883"/>
                  </a:cubicBezTo>
                  <a:cubicBezTo>
                    <a:pt x="608" y="1883"/>
                    <a:pt x="613" y="1874"/>
                    <a:pt x="613" y="1850"/>
                  </a:cubicBezTo>
                  <a:lnTo>
                    <a:pt x="628" y="1866"/>
                  </a:lnTo>
                  <a:lnTo>
                    <a:pt x="628" y="1880"/>
                  </a:lnTo>
                  <a:lnTo>
                    <a:pt x="628" y="1895"/>
                  </a:lnTo>
                  <a:cubicBezTo>
                    <a:pt x="628" y="1909"/>
                    <a:pt x="599" y="1909"/>
                    <a:pt x="583" y="1924"/>
                  </a:cubicBezTo>
                  <a:lnTo>
                    <a:pt x="583" y="1895"/>
                  </a:lnTo>
                  <a:lnTo>
                    <a:pt x="569" y="1924"/>
                  </a:lnTo>
                  <a:lnTo>
                    <a:pt x="554" y="1924"/>
                  </a:lnTo>
                  <a:cubicBezTo>
                    <a:pt x="569" y="1895"/>
                    <a:pt x="540" y="1895"/>
                    <a:pt x="525" y="1866"/>
                  </a:cubicBezTo>
                  <a:lnTo>
                    <a:pt x="525" y="1866"/>
                  </a:lnTo>
                  <a:lnTo>
                    <a:pt x="540" y="1850"/>
                  </a:lnTo>
                  <a:lnTo>
                    <a:pt x="540" y="1836"/>
                  </a:lnTo>
                  <a:close/>
                  <a:moveTo>
                    <a:pt x="409" y="1880"/>
                  </a:moveTo>
                  <a:cubicBezTo>
                    <a:pt x="438" y="1895"/>
                    <a:pt x="453" y="1924"/>
                    <a:pt x="467" y="1938"/>
                  </a:cubicBezTo>
                  <a:lnTo>
                    <a:pt x="453" y="1938"/>
                  </a:lnTo>
                  <a:cubicBezTo>
                    <a:pt x="438" y="1924"/>
                    <a:pt x="424" y="1909"/>
                    <a:pt x="424" y="1895"/>
                  </a:cubicBezTo>
                  <a:cubicBezTo>
                    <a:pt x="409" y="1895"/>
                    <a:pt x="409" y="1895"/>
                    <a:pt x="409" y="1880"/>
                  </a:cubicBezTo>
                  <a:close/>
                  <a:moveTo>
                    <a:pt x="409" y="1924"/>
                  </a:moveTo>
                  <a:cubicBezTo>
                    <a:pt x="424" y="1924"/>
                    <a:pt x="438" y="1938"/>
                    <a:pt x="438" y="1953"/>
                  </a:cubicBezTo>
                  <a:cubicBezTo>
                    <a:pt x="438" y="1967"/>
                    <a:pt x="438" y="1982"/>
                    <a:pt x="424" y="1982"/>
                  </a:cubicBezTo>
                  <a:cubicBezTo>
                    <a:pt x="395" y="1982"/>
                    <a:pt x="409" y="1953"/>
                    <a:pt x="409" y="1924"/>
                  </a:cubicBezTo>
                  <a:close/>
                  <a:moveTo>
                    <a:pt x="482" y="1953"/>
                  </a:moveTo>
                  <a:cubicBezTo>
                    <a:pt x="482" y="1967"/>
                    <a:pt x="496" y="1967"/>
                    <a:pt x="511" y="1982"/>
                  </a:cubicBezTo>
                  <a:lnTo>
                    <a:pt x="496" y="1982"/>
                  </a:lnTo>
                  <a:lnTo>
                    <a:pt x="482" y="1967"/>
                  </a:lnTo>
                  <a:lnTo>
                    <a:pt x="482" y="1953"/>
                  </a:lnTo>
                  <a:close/>
                  <a:moveTo>
                    <a:pt x="1989" y="1980"/>
                  </a:moveTo>
                  <a:cubicBezTo>
                    <a:pt x="1987" y="1981"/>
                    <a:pt x="1984" y="1982"/>
                    <a:pt x="1982" y="1982"/>
                  </a:cubicBezTo>
                  <a:cubicBezTo>
                    <a:pt x="1985" y="1982"/>
                    <a:pt x="1987" y="1981"/>
                    <a:pt x="1989" y="1980"/>
                  </a:cubicBezTo>
                  <a:close/>
                  <a:moveTo>
                    <a:pt x="511" y="1982"/>
                  </a:moveTo>
                  <a:lnTo>
                    <a:pt x="511" y="1982"/>
                  </a:lnTo>
                  <a:cubicBezTo>
                    <a:pt x="525" y="2011"/>
                    <a:pt x="540" y="2025"/>
                    <a:pt x="554" y="2040"/>
                  </a:cubicBezTo>
                  <a:cubicBezTo>
                    <a:pt x="525" y="2011"/>
                    <a:pt x="511" y="1996"/>
                    <a:pt x="511" y="1982"/>
                  </a:cubicBezTo>
                  <a:close/>
                  <a:moveTo>
                    <a:pt x="496" y="1850"/>
                  </a:moveTo>
                  <a:cubicBezTo>
                    <a:pt x="482" y="1866"/>
                    <a:pt x="467" y="1880"/>
                    <a:pt x="467" y="1895"/>
                  </a:cubicBezTo>
                  <a:cubicBezTo>
                    <a:pt x="482" y="1895"/>
                    <a:pt x="496" y="1880"/>
                    <a:pt x="511" y="1866"/>
                  </a:cubicBezTo>
                  <a:lnTo>
                    <a:pt x="511" y="1880"/>
                  </a:lnTo>
                  <a:lnTo>
                    <a:pt x="525" y="1866"/>
                  </a:lnTo>
                  <a:lnTo>
                    <a:pt x="525" y="1866"/>
                  </a:lnTo>
                  <a:cubicBezTo>
                    <a:pt x="511" y="1909"/>
                    <a:pt x="540" y="1938"/>
                    <a:pt x="569" y="1938"/>
                  </a:cubicBezTo>
                  <a:lnTo>
                    <a:pt x="599" y="1938"/>
                  </a:lnTo>
                  <a:lnTo>
                    <a:pt x="599" y="1967"/>
                  </a:lnTo>
                  <a:cubicBezTo>
                    <a:pt x="569" y="1967"/>
                    <a:pt x="540" y="1953"/>
                    <a:pt x="496" y="1924"/>
                  </a:cubicBezTo>
                  <a:lnTo>
                    <a:pt x="496" y="1924"/>
                  </a:lnTo>
                  <a:cubicBezTo>
                    <a:pt x="525" y="1953"/>
                    <a:pt x="554" y="1996"/>
                    <a:pt x="583" y="2025"/>
                  </a:cubicBezTo>
                  <a:lnTo>
                    <a:pt x="583" y="2040"/>
                  </a:lnTo>
                  <a:cubicBezTo>
                    <a:pt x="525" y="1982"/>
                    <a:pt x="467" y="1909"/>
                    <a:pt x="424" y="1866"/>
                  </a:cubicBezTo>
                  <a:cubicBezTo>
                    <a:pt x="424" y="1850"/>
                    <a:pt x="424" y="1850"/>
                    <a:pt x="438" y="1850"/>
                  </a:cubicBezTo>
                  <a:cubicBezTo>
                    <a:pt x="438" y="1850"/>
                    <a:pt x="453" y="1866"/>
                    <a:pt x="453" y="1880"/>
                  </a:cubicBezTo>
                  <a:cubicBezTo>
                    <a:pt x="453" y="1866"/>
                    <a:pt x="467" y="1850"/>
                    <a:pt x="467" y="1850"/>
                  </a:cubicBezTo>
                  <a:close/>
                  <a:moveTo>
                    <a:pt x="599" y="2083"/>
                  </a:moveTo>
                  <a:lnTo>
                    <a:pt x="613" y="2099"/>
                  </a:lnTo>
                  <a:lnTo>
                    <a:pt x="599" y="2099"/>
                  </a:lnTo>
                  <a:lnTo>
                    <a:pt x="599" y="2083"/>
                  </a:lnTo>
                  <a:close/>
                  <a:moveTo>
                    <a:pt x="642" y="2083"/>
                  </a:moveTo>
                  <a:lnTo>
                    <a:pt x="642" y="2113"/>
                  </a:lnTo>
                  <a:cubicBezTo>
                    <a:pt x="642" y="2099"/>
                    <a:pt x="642" y="2099"/>
                    <a:pt x="628" y="2083"/>
                  </a:cubicBezTo>
                  <a:close/>
                  <a:moveTo>
                    <a:pt x="628" y="2113"/>
                  </a:moveTo>
                  <a:lnTo>
                    <a:pt x="642" y="2128"/>
                  </a:lnTo>
                  <a:lnTo>
                    <a:pt x="642" y="2142"/>
                  </a:lnTo>
                  <a:cubicBezTo>
                    <a:pt x="628" y="2142"/>
                    <a:pt x="628" y="2128"/>
                    <a:pt x="613" y="2113"/>
                  </a:cubicBezTo>
                  <a:lnTo>
                    <a:pt x="613" y="2113"/>
                  </a:lnTo>
                  <a:lnTo>
                    <a:pt x="628" y="2128"/>
                  </a:lnTo>
                  <a:lnTo>
                    <a:pt x="628" y="2113"/>
                  </a:lnTo>
                  <a:close/>
                  <a:moveTo>
                    <a:pt x="933" y="2186"/>
                  </a:moveTo>
                  <a:cubicBezTo>
                    <a:pt x="933" y="2186"/>
                    <a:pt x="933" y="2186"/>
                    <a:pt x="933" y="2186"/>
                  </a:cubicBezTo>
                  <a:lnTo>
                    <a:pt x="933" y="2186"/>
                  </a:lnTo>
                  <a:close/>
                  <a:moveTo>
                    <a:pt x="816" y="2200"/>
                  </a:moveTo>
                  <a:cubicBezTo>
                    <a:pt x="832" y="2215"/>
                    <a:pt x="846" y="2244"/>
                    <a:pt x="846" y="2258"/>
                  </a:cubicBezTo>
                  <a:cubicBezTo>
                    <a:pt x="832" y="2258"/>
                    <a:pt x="816" y="2229"/>
                    <a:pt x="802" y="2200"/>
                  </a:cubicBezTo>
                  <a:close/>
                  <a:moveTo>
                    <a:pt x="677" y="2321"/>
                  </a:moveTo>
                  <a:cubicBezTo>
                    <a:pt x="675" y="2324"/>
                    <a:pt x="673" y="2327"/>
                    <a:pt x="671" y="2332"/>
                  </a:cubicBezTo>
                  <a:cubicBezTo>
                    <a:pt x="676" y="2332"/>
                    <a:pt x="677" y="2327"/>
                    <a:pt x="677" y="2321"/>
                  </a:cubicBezTo>
                  <a:close/>
                  <a:moveTo>
                    <a:pt x="1399" y="1"/>
                  </a:moveTo>
                  <a:cubicBezTo>
                    <a:pt x="1385" y="44"/>
                    <a:pt x="1370" y="88"/>
                    <a:pt x="1298" y="88"/>
                  </a:cubicBezTo>
                  <a:cubicBezTo>
                    <a:pt x="1356" y="88"/>
                    <a:pt x="1370" y="88"/>
                    <a:pt x="1414" y="73"/>
                  </a:cubicBezTo>
                  <a:lnTo>
                    <a:pt x="1414" y="73"/>
                  </a:lnTo>
                  <a:cubicBezTo>
                    <a:pt x="1370" y="132"/>
                    <a:pt x="1414" y="102"/>
                    <a:pt x="1428" y="161"/>
                  </a:cubicBezTo>
                  <a:cubicBezTo>
                    <a:pt x="1417" y="149"/>
                    <a:pt x="1402" y="146"/>
                    <a:pt x="1388" y="146"/>
                  </a:cubicBezTo>
                  <a:cubicBezTo>
                    <a:pt x="1368" y="146"/>
                    <a:pt x="1349" y="152"/>
                    <a:pt x="1339" y="152"/>
                  </a:cubicBezTo>
                  <a:cubicBezTo>
                    <a:pt x="1327" y="152"/>
                    <a:pt x="1324" y="145"/>
                    <a:pt x="1341" y="118"/>
                  </a:cubicBezTo>
                  <a:cubicBezTo>
                    <a:pt x="1298" y="118"/>
                    <a:pt x="1224" y="147"/>
                    <a:pt x="1210" y="176"/>
                  </a:cubicBezTo>
                  <a:lnTo>
                    <a:pt x="1253" y="190"/>
                  </a:lnTo>
                  <a:cubicBezTo>
                    <a:pt x="1195" y="205"/>
                    <a:pt x="1152" y="263"/>
                    <a:pt x="1152" y="321"/>
                  </a:cubicBezTo>
                  <a:cubicBezTo>
                    <a:pt x="1210" y="292"/>
                    <a:pt x="1181" y="205"/>
                    <a:pt x="1283" y="190"/>
                  </a:cubicBezTo>
                  <a:lnTo>
                    <a:pt x="1283" y="190"/>
                  </a:lnTo>
                  <a:cubicBezTo>
                    <a:pt x="1385" y="205"/>
                    <a:pt x="1269" y="234"/>
                    <a:pt x="1356" y="277"/>
                  </a:cubicBezTo>
                  <a:lnTo>
                    <a:pt x="1385" y="248"/>
                  </a:lnTo>
                  <a:cubicBezTo>
                    <a:pt x="1399" y="234"/>
                    <a:pt x="1399" y="219"/>
                    <a:pt x="1399" y="219"/>
                  </a:cubicBezTo>
                  <a:lnTo>
                    <a:pt x="1370" y="219"/>
                  </a:lnTo>
                  <a:cubicBezTo>
                    <a:pt x="1370" y="176"/>
                    <a:pt x="1414" y="176"/>
                    <a:pt x="1443" y="161"/>
                  </a:cubicBezTo>
                  <a:lnTo>
                    <a:pt x="2026" y="539"/>
                  </a:lnTo>
                  <a:cubicBezTo>
                    <a:pt x="2011" y="555"/>
                    <a:pt x="1982" y="555"/>
                    <a:pt x="1953" y="555"/>
                  </a:cubicBezTo>
                  <a:lnTo>
                    <a:pt x="1865" y="555"/>
                  </a:lnTo>
                  <a:lnTo>
                    <a:pt x="1487" y="306"/>
                  </a:lnTo>
                  <a:cubicBezTo>
                    <a:pt x="1457" y="277"/>
                    <a:pt x="1414" y="277"/>
                    <a:pt x="1428" y="263"/>
                  </a:cubicBezTo>
                  <a:cubicBezTo>
                    <a:pt x="1370" y="263"/>
                    <a:pt x="1356" y="321"/>
                    <a:pt x="1327" y="365"/>
                  </a:cubicBezTo>
                  <a:cubicBezTo>
                    <a:pt x="1322" y="356"/>
                    <a:pt x="1314" y="354"/>
                    <a:pt x="1305" y="354"/>
                  </a:cubicBezTo>
                  <a:cubicBezTo>
                    <a:pt x="1295" y="354"/>
                    <a:pt x="1283" y="356"/>
                    <a:pt x="1274" y="356"/>
                  </a:cubicBezTo>
                  <a:cubicBezTo>
                    <a:pt x="1262" y="356"/>
                    <a:pt x="1253" y="353"/>
                    <a:pt x="1253" y="335"/>
                  </a:cubicBezTo>
                  <a:lnTo>
                    <a:pt x="1239" y="409"/>
                  </a:lnTo>
                  <a:cubicBezTo>
                    <a:pt x="1234" y="407"/>
                    <a:pt x="1229" y="406"/>
                    <a:pt x="1224" y="406"/>
                  </a:cubicBezTo>
                  <a:cubicBezTo>
                    <a:pt x="1194" y="406"/>
                    <a:pt x="1166" y="431"/>
                    <a:pt x="1143" y="431"/>
                  </a:cubicBezTo>
                  <a:cubicBezTo>
                    <a:pt x="1136" y="431"/>
                    <a:pt x="1129" y="429"/>
                    <a:pt x="1123" y="423"/>
                  </a:cubicBezTo>
                  <a:lnTo>
                    <a:pt x="1123" y="423"/>
                  </a:lnTo>
                  <a:cubicBezTo>
                    <a:pt x="1094" y="452"/>
                    <a:pt x="1137" y="481"/>
                    <a:pt x="1079" y="481"/>
                  </a:cubicBezTo>
                  <a:lnTo>
                    <a:pt x="1079" y="467"/>
                  </a:lnTo>
                  <a:cubicBezTo>
                    <a:pt x="1073" y="464"/>
                    <a:pt x="1068" y="463"/>
                    <a:pt x="1062" y="463"/>
                  </a:cubicBezTo>
                  <a:cubicBezTo>
                    <a:pt x="1035" y="463"/>
                    <a:pt x="1004" y="489"/>
                    <a:pt x="991" y="525"/>
                  </a:cubicBezTo>
                  <a:lnTo>
                    <a:pt x="1050" y="525"/>
                  </a:lnTo>
                  <a:cubicBezTo>
                    <a:pt x="1065" y="539"/>
                    <a:pt x="1036" y="598"/>
                    <a:pt x="977" y="598"/>
                  </a:cubicBezTo>
                  <a:cubicBezTo>
                    <a:pt x="1006" y="496"/>
                    <a:pt x="904" y="555"/>
                    <a:pt x="919" y="510"/>
                  </a:cubicBezTo>
                  <a:lnTo>
                    <a:pt x="919" y="510"/>
                  </a:lnTo>
                  <a:cubicBezTo>
                    <a:pt x="816" y="555"/>
                    <a:pt x="816" y="671"/>
                    <a:pt x="787" y="758"/>
                  </a:cubicBezTo>
                  <a:cubicBezTo>
                    <a:pt x="715" y="817"/>
                    <a:pt x="613" y="860"/>
                    <a:pt x="599" y="947"/>
                  </a:cubicBezTo>
                  <a:lnTo>
                    <a:pt x="599" y="1006"/>
                  </a:lnTo>
                  <a:cubicBezTo>
                    <a:pt x="596" y="1007"/>
                    <a:pt x="593" y="1008"/>
                    <a:pt x="590" y="1008"/>
                  </a:cubicBezTo>
                  <a:cubicBezTo>
                    <a:pt x="573" y="1008"/>
                    <a:pt x="560" y="977"/>
                    <a:pt x="544" y="977"/>
                  </a:cubicBezTo>
                  <a:cubicBezTo>
                    <a:pt x="538" y="977"/>
                    <a:pt x="532" y="981"/>
                    <a:pt x="525" y="992"/>
                  </a:cubicBezTo>
                  <a:cubicBezTo>
                    <a:pt x="496" y="933"/>
                    <a:pt x="569" y="933"/>
                    <a:pt x="583" y="875"/>
                  </a:cubicBezTo>
                  <a:cubicBezTo>
                    <a:pt x="540" y="875"/>
                    <a:pt x="534" y="859"/>
                    <a:pt x="536" y="841"/>
                  </a:cubicBezTo>
                  <a:lnTo>
                    <a:pt x="536" y="841"/>
                  </a:lnTo>
                  <a:cubicBezTo>
                    <a:pt x="522" y="893"/>
                    <a:pt x="424" y="908"/>
                    <a:pt x="424" y="976"/>
                  </a:cubicBezTo>
                  <a:cubicBezTo>
                    <a:pt x="418" y="978"/>
                    <a:pt x="414" y="978"/>
                    <a:pt x="410" y="978"/>
                  </a:cubicBezTo>
                  <a:cubicBezTo>
                    <a:pt x="398" y="978"/>
                    <a:pt x="393" y="972"/>
                    <a:pt x="391" y="964"/>
                  </a:cubicBezTo>
                  <a:lnTo>
                    <a:pt x="391" y="964"/>
                  </a:lnTo>
                  <a:cubicBezTo>
                    <a:pt x="384" y="967"/>
                    <a:pt x="378" y="968"/>
                    <a:pt x="372" y="968"/>
                  </a:cubicBezTo>
                  <a:cubicBezTo>
                    <a:pt x="357" y="968"/>
                    <a:pt x="346" y="958"/>
                    <a:pt x="336" y="947"/>
                  </a:cubicBezTo>
                  <a:cubicBezTo>
                    <a:pt x="278" y="962"/>
                    <a:pt x="249" y="1021"/>
                    <a:pt x="249" y="1093"/>
                  </a:cubicBezTo>
                  <a:cubicBezTo>
                    <a:pt x="255" y="1081"/>
                    <a:pt x="259" y="1076"/>
                    <a:pt x="262" y="1076"/>
                  </a:cubicBezTo>
                  <a:cubicBezTo>
                    <a:pt x="273" y="1076"/>
                    <a:pt x="272" y="1127"/>
                    <a:pt x="294" y="1127"/>
                  </a:cubicBezTo>
                  <a:cubicBezTo>
                    <a:pt x="298" y="1127"/>
                    <a:pt x="302" y="1125"/>
                    <a:pt x="307" y="1122"/>
                  </a:cubicBezTo>
                  <a:lnTo>
                    <a:pt x="307" y="1122"/>
                  </a:lnTo>
                  <a:cubicBezTo>
                    <a:pt x="307" y="1151"/>
                    <a:pt x="292" y="1180"/>
                    <a:pt x="263" y="1209"/>
                  </a:cubicBezTo>
                  <a:cubicBezTo>
                    <a:pt x="278" y="1166"/>
                    <a:pt x="175" y="1166"/>
                    <a:pt x="249" y="1137"/>
                  </a:cubicBezTo>
                  <a:cubicBezTo>
                    <a:pt x="236" y="1127"/>
                    <a:pt x="227" y="1123"/>
                    <a:pt x="221" y="1123"/>
                  </a:cubicBezTo>
                  <a:cubicBezTo>
                    <a:pt x="201" y="1123"/>
                    <a:pt x="213" y="1170"/>
                    <a:pt x="191" y="1180"/>
                  </a:cubicBezTo>
                  <a:lnTo>
                    <a:pt x="191" y="1115"/>
                  </a:lnTo>
                  <a:lnTo>
                    <a:pt x="191" y="1115"/>
                  </a:lnTo>
                  <a:cubicBezTo>
                    <a:pt x="178" y="1191"/>
                    <a:pt x="31" y="1171"/>
                    <a:pt x="45" y="1225"/>
                  </a:cubicBezTo>
                  <a:cubicBezTo>
                    <a:pt x="59" y="1297"/>
                    <a:pt x="45" y="1355"/>
                    <a:pt x="45" y="1429"/>
                  </a:cubicBezTo>
                  <a:cubicBezTo>
                    <a:pt x="30" y="1429"/>
                    <a:pt x="16" y="1429"/>
                    <a:pt x="1" y="1443"/>
                  </a:cubicBezTo>
                  <a:cubicBezTo>
                    <a:pt x="30" y="1487"/>
                    <a:pt x="74" y="1530"/>
                    <a:pt x="117" y="1574"/>
                  </a:cubicBezTo>
                  <a:lnTo>
                    <a:pt x="191" y="1662"/>
                  </a:lnTo>
                  <a:lnTo>
                    <a:pt x="191" y="1676"/>
                  </a:lnTo>
                  <a:lnTo>
                    <a:pt x="146" y="1646"/>
                  </a:lnTo>
                  <a:lnTo>
                    <a:pt x="146" y="1646"/>
                  </a:lnTo>
                  <a:cubicBezTo>
                    <a:pt x="191" y="1691"/>
                    <a:pt x="146" y="1763"/>
                    <a:pt x="132" y="1807"/>
                  </a:cubicBezTo>
                  <a:lnTo>
                    <a:pt x="671" y="2390"/>
                  </a:lnTo>
                  <a:lnTo>
                    <a:pt x="671" y="2390"/>
                  </a:lnTo>
                  <a:lnTo>
                    <a:pt x="146" y="1821"/>
                  </a:lnTo>
                  <a:cubicBezTo>
                    <a:pt x="175" y="1749"/>
                    <a:pt x="205" y="1734"/>
                    <a:pt x="234" y="1720"/>
                  </a:cubicBezTo>
                  <a:lnTo>
                    <a:pt x="263" y="1749"/>
                  </a:lnTo>
                  <a:cubicBezTo>
                    <a:pt x="292" y="1778"/>
                    <a:pt x="307" y="1807"/>
                    <a:pt x="336" y="1836"/>
                  </a:cubicBezTo>
                  <a:cubicBezTo>
                    <a:pt x="329" y="1843"/>
                    <a:pt x="321" y="1847"/>
                    <a:pt x="314" y="1847"/>
                  </a:cubicBezTo>
                  <a:cubicBezTo>
                    <a:pt x="307" y="1847"/>
                    <a:pt x="300" y="1843"/>
                    <a:pt x="292" y="1836"/>
                  </a:cubicBezTo>
                  <a:lnTo>
                    <a:pt x="292" y="1836"/>
                  </a:lnTo>
                  <a:cubicBezTo>
                    <a:pt x="307" y="1866"/>
                    <a:pt x="336" y="1909"/>
                    <a:pt x="336" y="1938"/>
                  </a:cubicBezTo>
                  <a:lnTo>
                    <a:pt x="292" y="1938"/>
                  </a:lnTo>
                  <a:lnTo>
                    <a:pt x="554" y="2229"/>
                  </a:lnTo>
                  <a:cubicBezTo>
                    <a:pt x="613" y="2215"/>
                    <a:pt x="599" y="2157"/>
                    <a:pt x="599" y="2113"/>
                  </a:cubicBezTo>
                  <a:lnTo>
                    <a:pt x="599" y="2113"/>
                  </a:lnTo>
                  <a:lnTo>
                    <a:pt x="642" y="2157"/>
                  </a:lnTo>
                  <a:cubicBezTo>
                    <a:pt x="628" y="2186"/>
                    <a:pt x="613" y="2215"/>
                    <a:pt x="613" y="2229"/>
                  </a:cubicBezTo>
                  <a:cubicBezTo>
                    <a:pt x="657" y="2258"/>
                    <a:pt x="628" y="2273"/>
                    <a:pt x="613" y="2303"/>
                  </a:cubicBezTo>
                  <a:lnTo>
                    <a:pt x="220" y="1880"/>
                  </a:lnTo>
                  <a:cubicBezTo>
                    <a:pt x="220" y="1850"/>
                    <a:pt x="220" y="1836"/>
                    <a:pt x="175" y="1836"/>
                  </a:cubicBezTo>
                  <a:lnTo>
                    <a:pt x="175" y="1850"/>
                  </a:lnTo>
                  <a:lnTo>
                    <a:pt x="642" y="2346"/>
                  </a:lnTo>
                  <a:lnTo>
                    <a:pt x="642" y="2303"/>
                  </a:lnTo>
                  <a:cubicBezTo>
                    <a:pt x="646" y="2300"/>
                    <a:pt x="650" y="2299"/>
                    <a:pt x="653" y="2299"/>
                  </a:cubicBezTo>
                  <a:cubicBezTo>
                    <a:pt x="667" y="2299"/>
                    <a:pt x="675" y="2312"/>
                    <a:pt x="677" y="2321"/>
                  </a:cubicBezTo>
                  <a:lnTo>
                    <a:pt x="677" y="2321"/>
                  </a:lnTo>
                  <a:cubicBezTo>
                    <a:pt x="686" y="2306"/>
                    <a:pt x="686" y="2312"/>
                    <a:pt x="686" y="2287"/>
                  </a:cubicBezTo>
                  <a:cubicBezTo>
                    <a:pt x="700" y="2273"/>
                    <a:pt x="715" y="2258"/>
                    <a:pt x="729" y="2258"/>
                  </a:cubicBezTo>
                  <a:cubicBezTo>
                    <a:pt x="744" y="2273"/>
                    <a:pt x="744" y="2273"/>
                    <a:pt x="744" y="2287"/>
                  </a:cubicBezTo>
                  <a:lnTo>
                    <a:pt x="758" y="2287"/>
                  </a:lnTo>
                  <a:cubicBezTo>
                    <a:pt x="758" y="2303"/>
                    <a:pt x="773" y="2332"/>
                    <a:pt x="802" y="2332"/>
                  </a:cubicBezTo>
                  <a:cubicBezTo>
                    <a:pt x="802" y="2317"/>
                    <a:pt x="787" y="2303"/>
                    <a:pt x="773" y="2287"/>
                  </a:cubicBezTo>
                  <a:lnTo>
                    <a:pt x="787" y="2287"/>
                  </a:lnTo>
                  <a:cubicBezTo>
                    <a:pt x="802" y="2303"/>
                    <a:pt x="802" y="2317"/>
                    <a:pt x="816" y="2317"/>
                  </a:cubicBezTo>
                  <a:lnTo>
                    <a:pt x="832" y="2317"/>
                  </a:lnTo>
                  <a:cubicBezTo>
                    <a:pt x="832" y="2303"/>
                    <a:pt x="816" y="2287"/>
                    <a:pt x="802" y="2287"/>
                  </a:cubicBezTo>
                  <a:lnTo>
                    <a:pt x="816" y="2287"/>
                  </a:lnTo>
                  <a:lnTo>
                    <a:pt x="846" y="2317"/>
                  </a:lnTo>
                  <a:lnTo>
                    <a:pt x="875" y="2346"/>
                  </a:lnTo>
                  <a:cubicBezTo>
                    <a:pt x="875" y="2317"/>
                    <a:pt x="875" y="2287"/>
                    <a:pt x="861" y="2244"/>
                  </a:cubicBezTo>
                  <a:lnTo>
                    <a:pt x="904" y="2229"/>
                  </a:lnTo>
                  <a:lnTo>
                    <a:pt x="904" y="2229"/>
                  </a:lnTo>
                  <a:cubicBezTo>
                    <a:pt x="904" y="2244"/>
                    <a:pt x="904" y="2244"/>
                    <a:pt x="890" y="2258"/>
                  </a:cubicBezTo>
                  <a:cubicBezTo>
                    <a:pt x="896" y="2256"/>
                    <a:pt x="902" y="2256"/>
                    <a:pt x="907" y="2256"/>
                  </a:cubicBezTo>
                  <a:cubicBezTo>
                    <a:pt x="944" y="2256"/>
                    <a:pt x="979" y="2289"/>
                    <a:pt x="991" y="2303"/>
                  </a:cubicBezTo>
                  <a:cubicBezTo>
                    <a:pt x="991" y="2258"/>
                    <a:pt x="933" y="2244"/>
                    <a:pt x="904" y="2229"/>
                  </a:cubicBezTo>
                  <a:lnTo>
                    <a:pt x="919" y="2215"/>
                  </a:lnTo>
                  <a:lnTo>
                    <a:pt x="933" y="2229"/>
                  </a:lnTo>
                  <a:lnTo>
                    <a:pt x="933" y="2186"/>
                  </a:lnTo>
                  <a:cubicBezTo>
                    <a:pt x="933" y="2196"/>
                    <a:pt x="926" y="2206"/>
                    <a:pt x="917" y="2206"/>
                  </a:cubicBezTo>
                  <a:cubicBezTo>
                    <a:pt x="913" y="2206"/>
                    <a:pt x="908" y="2204"/>
                    <a:pt x="904" y="2200"/>
                  </a:cubicBezTo>
                  <a:lnTo>
                    <a:pt x="904" y="2186"/>
                  </a:lnTo>
                  <a:lnTo>
                    <a:pt x="875" y="2186"/>
                  </a:lnTo>
                  <a:lnTo>
                    <a:pt x="861" y="2171"/>
                  </a:lnTo>
                  <a:cubicBezTo>
                    <a:pt x="861" y="2157"/>
                    <a:pt x="875" y="2157"/>
                    <a:pt x="875" y="2142"/>
                  </a:cubicBezTo>
                  <a:cubicBezTo>
                    <a:pt x="933" y="2157"/>
                    <a:pt x="977" y="2142"/>
                    <a:pt x="1020" y="2171"/>
                  </a:cubicBezTo>
                  <a:cubicBezTo>
                    <a:pt x="1020" y="2171"/>
                    <a:pt x="1020" y="2186"/>
                    <a:pt x="1036" y="2186"/>
                  </a:cubicBezTo>
                  <a:lnTo>
                    <a:pt x="1020" y="2186"/>
                  </a:lnTo>
                  <a:cubicBezTo>
                    <a:pt x="1050" y="2229"/>
                    <a:pt x="1065" y="2303"/>
                    <a:pt x="1050" y="2317"/>
                  </a:cubicBezTo>
                  <a:cubicBezTo>
                    <a:pt x="1137" y="2287"/>
                    <a:pt x="1094" y="2287"/>
                    <a:pt x="1166" y="2244"/>
                  </a:cubicBezTo>
                  <a:lnTo>
                    <a:pt x="1166" y="2244"/>
                  </a:lnTo>
                  <a:cubicBezTo>
                    <a:pt x="1210" y="2287"/>
                    <a:pt x="1152" y="2346"/>
                    <a:pt x="1195" y="2361"/>
                  </a:cubicBezTo>
                  <a:lnTo>
                    <a:pt x="1123" y="2375"/>
                  </a:lnTo>
                  <a:lnTo>
                    <a:pt x="1123" y="2346"/>
                  </a:lnTo>
                  <a:cubicBezTo>
                    <a:pt x="1108" y="2404"/>
                    <a:pt x="1065" y="2390"/>
                    <a:pt x="1094" y="2448"/>
                  </a:cubicBezTo>
                  <a:cubicBezTo>
                    <a:pt x="1050" y="2448"/>
                    <a:pt x="1079" y="2404"/>
                    <a:pt x="1065" y="2404"/>
                  </a:cubicBezTo>
                  <a:cubicBezTo>
                    <a:pt x="1065" y="2390"/>
                    <a:pt x="1036" y="2332"/>
                    <a:pt x="1020" y="2287"/>
                  </a:cubicBezTo>
                  <a:lnTo>
                    <a:pt x="1020" y="2287"/>
                  </a:lnTo>
                  <a:cubicBezTo>
                    <a:pt x="962" y="2303"/>
                    <a:pt x="1036" y="2361"/>
                    <a:pt x="1036" y="2404"/>
                  </a:cubicBezTo>
                  <a:lnTo>
                    <a:pt x="977" y="2390"/>
                  </a:lnTo>
                  <a:lnTo>
                    <a:pt x="977" y="2390"/>
                  </a:lnTo>
                  <a:cubicBezTo>
                    <a:pt x="977" y="2404"/>
                    <a:pt x="991" y="2404"/>
                    <a:pt x="1006" y="2419"/>
                  </a:cubicBezTo>
                  <a:cubicBezTo>
                    <a:pt x="1006" y="2430"/>
                    <a:pt x="1002" y="2433"/>
                    <a:pt x="997" y="2433"/>
                  </a:cubicBezTo>
                  <a:cubicBezTo>
                    <a:pt x="992" y="2433"/>
                    <a:pt x="985" y="2429"/>
                    <a:pt x="981" y="2429"/>
                  </a:cubicBezTo>
                  <a:cubicBezTo>
                    <a:pt x="979" y="2429"/>
                    <a:pt x="977" y="2430"/>
                    <a:pt x="977" y="2433"/>
                  </a:cubicBezTo>
                  <a:cubicBezTo>
                    <a:pt x="977" y="2433"/>
                    <a:pt x="991" y="2433"/>
                    <a:pt x="1006" y="2448"/>
                  </a:cubicBezTo>
                  <a:cubicBezTo>
                    <a:pt x="977" y="2448"/>
                    <a:pt x="977" y="2448"/>
                    <a:pt x="948" y="2433"/>
                  </a:cubicBezTo>
                  <a:lnTo>
                    <a:pt x="948" y="2433"/>
                  </a:lnTo>
                  <a:cubicBezTo>
                    <a:pt x="948" y="2433"/>
                    <a:pt x="948" y="2448"/>
                    <a:pt x="962" y="2448"/>
                  </a:cubicBezTo>
                  <a:cubicBezTo>
                    <a:pt x="977" y="2462"/>
                    <a:pt x="1006" y="2477"/>
                    <a:pt x="1036" y="2507"/>
                  </a:cubicBezTo>
                  <a:cubicBezTo>
                    <a:pt x="1050" y="2507"/>
                    <a:pt x="1050" y="2520"/>
                    <a:pt x="1065" y="2536"/>
                  </a:cubicBezTo>
                  <a:lnTo>
                    <a:pt x="1065" y="2520"/>
                  </a:lnTo>
                  <a:lnTo>
                    <a:pt x="1094" y="2491"/>
                  </a:lnTo>
                  <a:cubicBezTo>
                    <a:pt x="1108" y="2477"/>
                    <a:pt x="1123" y="2462"/>
                    <a:pt x="1137" y="2419"/>
                  </a:cubicBezTo>
                  <a:lnTo>
                    <a:pt x="1152" y="2448"/>
                  </a:lnTo>
                  <a:cubicBezTo>
                    <a:pt x="1312" y="2433"/>
                    <a:pt x="1137" y="2273"/>
                    <a:pt x="1239" y="2186"/>
                  </a:cubicBezTo>
                  <a:lnTo>
                    <a:pt x="1239" y="2186"/>
                  </a:lnTo>
                  <a:cubicBezTo>
                    <a:pt x="1250" y="2200"/>
                    <a:pt x="1257" y="2205"/>
                    <a:pt x="1262" y="2205"/>
                  </a:cubicBezTo>
                  <a:cubicBezTo>
                    <a:pt x="1274" y="2205"/>
                    <a:pt x="1277" y="2181"/>
                    <a:pt x="1289" y="2181"/>
                  </a:cubicBezTo>
                  <a:cubicBezTo>
                    <a:pt x="1294" y="2181"/>
                    <a:pt x="1301" y="2186"/>
                    <a:pt x="1312" y="2200"/>
                  </a:cubicBezTo>
                  <a:cubicBezTo>
                    <a:pt x="1283" y="2215"/>
                    <a:pt x="1312" y="2229"/>
                    <a:pt x="1341" y="2258"/>
                  </a:cubicBezTo>
                  <a:cubicBezTo>
                    <a:pt x="1341" y="2215"/>
                    <a:pt x="1312" y="2171"/>
                    <a:pt x="1370" y="2157"/>
                  </a:cubicBezTo>
                  <a:cubicBezTo>
                    <a:pt x="1385" y="2200"/>
                    <a:pt x="1428" y="2200"/>
                    <a:pt x="1414" y="2244"/>
                  </a:cubicBezTo>
                  <a:cubicBezTo>
                    <a:pt x="1457" y="2215"/>
                    <a:pt x="1487" y="2186"/>
                    <a:pt x="1473" y="2113"/>
                  </a:cubicBezTo>
                  <a:cubicBezTo>
                    <a:pt x="1481" y="2078"/>
                    <a:pt x="1491" y="2068"/>
                    <a:pt x="1502" y="2068"/>
                  </a:cubicBezTo>
                  <a:cubicBezTo>
                    <a:pt x="1518" y="2068"/>
                    <a:pt x="1537" y="2090"/>
                    <a:pt x="1559" y="2090"/>
                  </a:cubicBezTo>
                  <a:cubicBezTo>
                    <a:pt x="1573" y="2090"/>
                    <a:pt x="1587" y="2082"/>
                    <a:pt x="1603" y="2054"/>
                  </a:cubicBezTo>
                  <a:lnTo>
                    <a:pt x="1603" y="2083"/>
                  </a:lnTo>
                  <a:cubicBezTo>
                    <a:pt x="1589" y="2099"/>
                    <a:pt x="1589" y="2113"/>
                    <a:pt x="1589" y="2157"/>
                  </a:cubicBezTo>
                  <a:cubicBezTo>
                    <a:pt x="1569" y="2167"/>
                    <a:pt x="1548" y="2177"/>
                    <a:pt x="1527" y="2177"/>
                  </a:cubicBezTo>
                  <a:cubicBezTo>
                    <a:pt x="1519" y="2177"/>
                    <a:pt x="1510" y="2175"/>
                    <a:pt x="1502" y="2171"/>
                  </a:cubicBezTo>
                  <a:lnTo>
                    <a:pt x="1502" y="2171"/>
                  </a:lnTo>
                  <a:cubicBezTo>
                    <a:pt x="1502" y="2186"/>
                    <a:pt x="1531" y="2215"/>
                    <a:pt x="1516" y="2229"/>
                  </a:cubicBezTo>
                  <a:lnTo>
                    <a:pt x="1531" y="2229"/>
                  </a:lnTo>
                  <a:lnTo>
                    <a:pt x="1589" y="2287"/>
                  </a:lnTo>
                  <a:cubicBezTo>
                    <a:pt x="1589" y="2273"/>
                    <a:pt x="1603" y="2258"/>
                    <a:pt x="1603" y="2258"/>
                  </a:cubicBezTo>
                  <a:cubicBezTo>
                    <a:pt x="1603" y="2258"/>
                    <a:pt x="1618" y="2287"/>
                    <a:pt x="1618" y="2317"/>
                  </a:cubicBezTo>
                  <a:cubicBezTo>
                    <a:pt x="1632" y="2346"/>
                    <a:pt x="1632" y="2375"/>
                    <a:pt x="1632" y="2375"/>
                  </a:cubicBezTo>
                  <a:cubicBezTo>
                    <a:pt x="1649" y="2385"/>
                    <a:pt x="1662" y="2389"/>
                    <a:pt x="1673" y="2389"/>
                  </a:cubicBezTo>
                  <a:cubicBezTo>
                    <a:pt x="1708" y="2389"/>
                    <a:pt x="1716" y="2346"/>
                    <a:pt x="1749" y="2346"/>
                  </a:cubicBezTo>
                  <a:cubicBezTo>
                    <a:pt x="1676" y="2317"/>
                    <a:pt x="1749" y="2303"/>
                    <a:pt x="1661" y="2303"/>
                  </a:cubicBezTo>
                  <a:lnTo>
                    <a:pt x="1632" y="2229"/>
                  </a:lnTo>
                  <a:lnTo>
                    <a:pt x="1676" y="2200"/>
                  </a:lnTo>
                  <a:cubicBezTo>
                    <a:pt x="1661" y="2186"/>
                    <a:pt x="1676" y="2142"/>
                    <a:pt x="1647" y="2142"/>
                  </a:cubicBezTo>
                  <a:cubicBezTo>
                    <a:pt x="1647" y="2142"/>
                    <a:pt x="1647" y="2157"/>
                    <a:pt x="1632" y="2171"/>
                  </a:cubicBezTo>
                  <a:cubicBezTo>
                    <a:pt x="1603" y="2128"/>
                    <a:pt x="1661" y="2099"/>
                    <a:pt x="1618" y="2070"/>
                  </a:cubicBezTo>
                  <a:lnTo>
                    <a:pt x="1647" y="2040"/>
                  </a:lnTo>
                  <a:lnTo>
                    <a:pt x="1603" y="2025"/>
                  </a:lnTo>
                  <a:lnTo>
                    <a:pt x="1632" y="1938"/>
                  </a:lnTo>
                  <a:cubicBezTo>
                    <a:pt x="1647" y="1866"/>
                    <a:pt x="1589" y="1909"/>
                    <a:pt x="1574" y="1880"/>
                  </a:cubicBezTo>
                  <a:lnTo>
                    <a:pt x="1574" y="1880"/>
                  </a:lnTo>
                  <a:lnTo>
                    <a:pt x="1603" y="1938"/>
                  </a:lnTo>
                  <a:cubicBezTo>
                    <a:pt x="1577" y="1951"/>
                    <a:pt x="1563" y="1999"/>
                    <a:pt x="1540" y="1999"/>
                  </a:cubicBezTo>
                  <a:cubicBezTo>
                    <a:pt x="1537" y="1999"/>
                    <a:pt x="1534" y="1998"/>
                    <a:pt x="1531" y="1996"/>
                  </a:cubicBezTo>
                  <a:cubicBezTo>
                    <a:pt x="1574" y="1953"/>
                    <a:pt x="1531" y="1924"/>
                    <a:pt x="1531" y="1895"/>
                  </a:cubicBezTo>
                  <a:lnTo>
                    <a:pt x="1502" y="1938"/>
                  </a:lnTo>
                  <a:lnTo>
                    <a:pt x="1473" y="1924"/>
                  </a:lnTo>
                  <a:cubicBezTo>
                    <a:pt x="1428" y="1953"/>
                    <a:pt x="1399" y="1967"/>
                    <a:pt x="1399" y="2025"/>
                  </a:cubicBezTo>
                  <a:cubicBezTo>
                    <a:pt x="1425" y="2025"/>
                    <a:pt x="1405" y="1980"/>
                    <a:pt x="1431" y="1980"/>
                  </a:cubicBezTo>
                  <a:cubicBezTo>
                    <a:pt x="1434" y="1980"/>
                    <a:pt x="1438" y="1980"/>
                    <a:pt x="1443" y="1982"/>
                  </a:cubicBezTo>
                  <a:cubicBezTo>
                    <a:pt x="1473" y="2054"/>
                    <a:pt x="1428" y="2099"/>
                    <a:pt x="1399" y="2157"/>
                  </a:cubicBezTo>
                  <a:cubicBezTo>
                    <a:pt x="1385" y="2142"/>
                    <a:pt x="1370" y="2142"/>
                    <a:pt x="1370" y="2128"/>
                  </a:cubicBezTo>
                  <a:lnTo>
                    <a:pt x="1370" y="2113"/>
                  </a:lnTo>
                  <a:cubicBezTo>
                    <a:pt x="1359" y="2101"/>
                    <a:pt x="1366" y="2080"/>
                    <a:pt x="1337" y="2080"/>
                  </a:cubicBezTo>
                  <a:cubicBezTo>
                    <a:pt x="1331" y="2080"/>
                    <a:pt x="1323" y="2081"/>
                    <a:pt x="1312" y="2083"/>
                  </a:cubicBezTo>
                  <a:lnTo>
                    <a:pt x="1312" y="2070"/>
                  </a:lnTo>
                  <a:cubicBezTo>
                    <a:pt x="1341" y="2040"/>
                    <a:pt x="1283" y="1953"/>
                    <a:pt x="1283" y="1909"/>
                  </a:cubicBezTo>
                  <a:lnTo>
                    <a:pt x="1283" y="1895"/>
                  </a:lnTo>
                  <a:cubicBezTo>
                    <a:pt x="1283" y="1916"/>
                    <a:pt x="1301" y="1920"/>
                    <a:pt x="1323" y="1920"/>
                  </a:cubicBezTo>
                  <a:cubicBezTo>
                    <a:pt x="1334" y="1920"/>
                    <a:pt x="1345" y="1919"/>
                    <a:pt x="1356" y="1919"/>
                  </a:cubicBezTo>
                  <a:cubicBezTo>
                    <a:pt x="1367" y="1919"/>
                    <a:pt x="1378" y="1920"/>
                    <a:pt x="1385" y="1924"/>
                  </a:cubicBezTo>
                  <a:cubicBezTo>
                    <a:pt x="1385" y="1895"/>
                    <a:pt x="1385" y="1850"/>
                    <a:pt x="1399" y="1821"/>
                  </a:cubicBezTo>
                  <a:lnTo>
                    <a:pt x="1414" y="1821"/>
                  </a:lnTo>
                  <a:cubicBezTo>
                    <a:pt x="1428" y="1807"/>
                    <a:pt x="1443" y="1792"/>
                    <a:pt x="1473" y="1792"/>
                  </a:cubicBezTo>
                  <a:cubicBezTo>
                    <a:pt x="1496" y="1816"/>
                    <a:pt x="1520" y="1840"/>
                    <a:pt x="1544" y="1840"/>
                  </a:cubicBezTo>
                  <a:cubicBezTo>
                    <a:pt x="1550" y="1840"/>
                    <a:pt x="1555" y="1839"/>
                    <a:pt x="1560" y="1836"/>
                  </a:cubicBezTo>
                  <a:lnTo>
                    <a:pt x="1545" y="1807"/>
                  </a:lnTo>
                  <a:cubicBezTo>
                    <a:pt x="1560" y="1792"/>
                    <a:pt x="1560" y="1778"/>
                    <a:pt x="1574" y="1763"/>
                  </a:cubicBezTo>
                  <a:lnTo>
                    <a:pt x="1574" y="1778"/>
                  </a:lnTo>
                  <a:lnTo>
                    <a:pt x="1589" y="1792"/>
                  </a:lnTo>
                  <a:cubicBezTo>
                    <a:pt x="1579" y="1792"/>
                    <a:pt x="1576" y="1799"/>
                    <a:pt x="1570" y="1799"/>
                  </a:cubicBezTo>
                  <a:cubicBezTo>
                    <a:pt x="1568" y="1799"/>
                    <a:pt x="1565" y="1797"/>
                    <a:pt x="1560" y="1792"/>
                  </a:cubicBezTo>
                  <a:lnTo>
                    <a:pt x="1560" y="1792"/>
                  </a:lnTo>
                  <a:cubicBezTo>
                    <a:pt x="1575" y="1821"/>
                    <a:pt x="1589" y="1832"/>
                    <a:pt x="1606" y="1832"/>
                  </a:cubicBezTo>
                  <a:cubicBezTo>
                    <a:pt x="1622" y="1832"/>
                    <a:pt x="1640" y="1822"/>
                    <a:pt x="1661" y="1807"/>
                  </a:cubicBezTo>
                  <a:lnTo>
                    <a:pt x="1632" y="1763"/>
                  </a:lnTo>
                  <a:lnTo>
                    <a:pt x="1690" y="1763"/>
                  </a:lnTo>
                  <a:cubicBezTo>
                    <a:pt x="1678" y="1802"/>
                    <a:pt x="1700" y="1853"/>
                    <a:pt x="1664" y="1853"/>
                  </a:cubicBezTo>
                  <a:cubicBezTo>
                    <a:pt x="1659" y="1853"/>
                    <a:pt x="1654" y="1852"/>
                    <a:pt x="1647" y="1850"/>
                  </a:cubicBezTo>
                  <a:lnTo>
                    <a:pt x="1632" y="1836"/>
                  </a:lnTo>
                  <a:lnTo>
                    <a:pt x="1632" y="1836"/>
                  </a:lnTo>
                  <a:cubicBezTo>
                    <a:pt x="1632" y="1836"/>
                    <a:pt x="1632" y="1880"/>
                    <a:pt x="1661" y="1895"/>
                  </a:cubicBezTo>
                  <a:cubicBezTo>
                    <a:pt x="1676" y="1866"/>
                    <a:pt x="1676" y="1850"/>
                    <a:pt x="1706" y="1821"/>
                  </a:cubicBezTo>
                  <a:lnTo>
                    <a:pt x="1706" y="1821"/>
                  </a:lnTo>
                  <a:cubicBezTo>
                    <a:pt x="1720" y="1866"/>
                    <a:pt x="1706" y="1895"/>
                    <a:pt x="1690" y="1909"/>
                  </a:cubicBezTo>
                  <a:lnTo>
                    <a:pt x="1720" y="1953"/>
                  </a:lnTo>
                  <a:cubicBezTo>
                    <a:pt x="1735" y="2011"/>
                    <a:pt x="1661" y="1967"/>
                    <a:pt x="1676" y="2040"/>
                  </a:cubicBezTo>
                  <a:lnTo>
                    <a:pt x="1735" y="2040"/>
                  </a:lnTo>
                  <a:lnTo>
                    <a:pt x="1735" y="2011"/>
                  </a:lnTo>
                  <a:cubicBezTo>
                    <a:pt x="1741" y="1985"/>
                    <a:pt x="1760" y="1976"/>
                    <a:pt x="1781" y="1976"/>
                  </a:cubicBezTo>
                  <a:cubicBezTo>
                    <a:pt x="1806" y="1976"/>
                    <a:pt x="1835" y="1988"/>
                    <a:pt x="1851" y="1996"/>
                  </a:cubicBezTo>
                  <a:cubicBezTo>
                    <a:pt x="1880" y="1996"/>
                    <a:pt x="1894" y="2054"/>
                    <a:pt x="1924" y="2083"/>
                  </a:cubicBezTo>
                  <a:cubicBezTo>
                    <a:pt x="1939" y="2040"/>
                    <a:pt x="1894" y="1996"/>
                    <a:pt x="1924" y="1967"/>
                  </a:cubicBezTo>
                  <a:cubicBezTo>
                    <a:pt x="1939" y="1967"/>
                    <a:pt x="1939" y="1982"/>
                    <a:pt x="1939" y="1982"/>
                  </a:cubicBezTo>
                  <a:lnTo>
                    <a:pt x="1939" y="1938"/>
                  </a:lnTo>
                  <a:cubicBezTo>
                    <a:pt x="1941" y="1940"/>
                    <a:pt x="1944" y="1941"/>
                    <a:pt x="1949" y="1941"/>
                  </a:cubicBezTo>
                  <a:cubicBezTo>
                    <a:pt x="1959" y="1941"/>
                    <a:pt x="1974" y="1936"/>
                    <a:pt x="1987" y="1936"/>
                  </a:cubicBezTo>
                  <a:cubicBezTo>
                    <a:pt x="2000" y="1936"/>
                    <a:pt x="2011" y="1942"/>
                    <a:pt x="2011" y="1967"/>
                  </a:cubicBezTo>
                  <a:cubicBezTo>
                    <a:pt x="2000" y="1967"/>
                    <a:pt x="1998" y="1977"/>
                    <a:pt x="1989" y="1980"/>
                  </a:cubicBezTo>
                  <a:lnTo>
                    <a:pt x="1989" y="1980"/>
                  </a:lnTo>
                  <a:cubicBezTo>
                    <a:pt x="2045" y="1968"/>
                    <a:pt x="2120" y="1943"/>
                    <a:pt x="2172" y="1943"/>
                  </a:cubicBezTo>
                  <a:cubicBezTo>
                    <a:pt x="2190" y="1943"/>
                    <a:pt x="2204" y="1946"/>
                    <a:pt x="2215" y="1953"/>
                  </a:cubicBezTo>
                  <a:cubicBezTo>
                    <a:pt x="2244" y="1938"/>
                    <a:pt x="2215" y="1924"/>
                    <a:pt x="2273" y="1895"/>
                  </a:cubicBezTo>
                  <a:cubicBezTo>
                    <a:pt x="2259" y="1850"/>
                    <a:pt x="2201" y="1836"/>
                    <a:pt x="2215" y="1763"/>
                  </a:cubicBezTo>
                  <a:lnTo>
                    <a:pt x="2215" y="1763"/>
                  </a:lnTo>
                  <a:lnTo>
                    <a:pt x="2172" y="1792"/>
                  </a:lnTo>
                  <a:lnTo>
                    <a:pt x="2172" y="1836"/>
                  </a:lnTo>
                  <a:lnTo>
                    <a:pt x="2201" y="1792"/>
                  </a:lnTo>
                  <a:lnTo>
                    <a:pt x="2201" y="1792"/>
                  </a:lnTo>
                  <a:cubicBezTo>
                    <a:pt x="2186" y="1836"/>
                    <a:pt x="2215" y="1836"/>
                    <a:pt x="2244" y="1880"/>
                  </a:cubicBezTo>
                  <a:cubicBezTo>
                    <a:pt x="2186" y="1938"/>
                    <a:pt x="2113" y="1909"/>
                    <a:pt x="2084" y="1924"/>
                  </a:cubicBezTo>
                  <a:cubicBezTo>
                    <a:pt x="2069" y="1880"/>
                    <a:pt x="2098" y="1866"/>
                    <a:pt x="2055" y="1836"/>
                  </a:cubicBezTo>
                  <a:cubicBezTo>
                    <a:pt x="2113" y="1836"/>
                    <a:pt x="2055" y="1778"/>
                    <a:pt x="2113" y="1763"/>
                  </a:cubicBezTo>
                  <a:lnTo>
                    <a:pt x="2113" y="1778"/>
                  </a:lnTo>
                  <a:cubicBezTo>
                    <a:pt x="2113" y="1736"/>
                    <a:pt x="2153" y="1760"/>
                    <a:pt x="2144" y="1712"/>
                  </a:cubicBezTo>
                  <a:lnTo>
                    <a:pt x="2144" y="1712"/>
                  </a:lnTo>
                  <a:cubicBezTo>
                    <a:pt x="2148" y="1720"/>
                    <a:pt x="2157" y="1720"/>
                    <a:pt x="2157" y="1720"/>
                  </a:cubicBezTo>
                  <a:cubicBezTo>
                    <a:pt x="2186" y="1646"/>
                    <a:pt x="2127" y="1720"/>
                    <a:pt x="2127" y="1632"/>
                  </a:cubicBezTo>
                  <a:cubicBezTo>
                    <a:pt x="2134" y="1622"/>
                    <a:pt x="2142" y="1618"/>
                    <a:pt x="2150" y="1618"/>
                  </a:cubicBezTo>
                  <a:cubicBezTo>
                    <a:pt x="2176" y="1618"/>
                    <a:pt x="2208" y="1662"/>
                    <a:pt x="2230" y="1662"/>
                  </a:cubicBezTo>
                  <a:cubicBezTo>
                    <a:pt x="2230" y="1792"/>
                    <a:pt x="2302" y="1720"/>
                    <a:pt x="2288" y="1850"/>
                  </a:cubicBezTo>
                  <a:cubicBezTo>
                    <a:pt x="2305" y="1863"/>
                    <a:pt x="2319" y="1868"/>
                    <a:pt x="2332" y="1868"/>
                  </a:cubicBezTo>
                  <a:cubicBezTo>
                    <a:pt x="2363" y="1868"/>
                    <a:pt x="2384" y="1834"/>
                    <a:pt x="2405" y="1792"/>
                  </a:cubicBezTo>
                  <a:lnTo>
                    <a:pt x="2405" y="1792"/>
                  </a:lnTo>
                  <a:cubicBezTo>
                    <a:pt x="2399" y="1796"/>
                    <a:pt x="2394" y="1797"/>
                    <a:pt x="2389" y="1797"/>
                  </a:cubicBezTo>
                  <a:cubicBezTo>
                    <a:pt x="2355" y="1797"/>
                    <a:pt x="2328" y="1733"/>
                    <a:pt x="2284" y="1733"/>
                  </a:cubicBezTo>
                  <a:cubicBezTo>
                    <a:pt x="2281" y="1733"/>
                    <a:pt x="2277" y="1733"/>
                    <a:pt x="2273" y="1734"/>
                  </a:cubicBezTo>
                  <a:cubicBezTo>
                    <a:pt x="2288" y="1632"/>
                    <a:pt x="2172" y="1574"/>
                    <a:pt x="2273" y="1516"/>
                  </a:cubicBezTo>
                  <a:lnTo>
                    <a:pt x="2273" y="1516"/>
                  </a:lnTo>
                  <a:lnTo>
                    <a:pt x="2288" y="1530"/>
                  </a:lnTo>
                  <a:lnTo>
                    <a:pt x="2259" y="1472"/>
                  </a:lnTo>
                  <a:lnTo>
                    <a:pt x="2288" y="1443"/>
                  </a:lnTo>
                  <a:cubicBezTo>
                    <a:pt x="2302" y="1443"/>
                    <a:pt x="2302" y="1429"/>
                    <a:pt x="2302" y="1429"/>
                  </a:cubicBezTo>
                  <a:cubicBezTo>
                    <a:pt x="2361" y="1487"/>
                    <a:pt x="2302" y="1516"/>
                    <a:pt x="2331" y="1559"/>
                  </a:cubicBezTo>
                  <a:cubicBezTo>
                    <a:pt x="2434" y="1530"/>
                    <a:pt x="2317" y="1443"/>
                    <a:pt x="2347" y="1370"/>
                  </a:cubicBezTo>
                  <a:cubicBezTo>
                    <a:pt x="2357" y="1367"/>
                    <a:pt x="2365" y="1366"/>
                    <a:pt x="2372" y="1366"/>
                  </a:cubicBezTo>
                  <a:cubicBezTo>
                    <a:pt x="2432" y="1366"/>
                    <a:pt x="2366" y="1475"/>
                    <a:pt x="2419" y="1501"/>
                  </a:cubicBezTo>
                  <a:cubicBezTo>
                    <a:pt x="2419" y="1477"/>
                    <a:pt x="2448" y="1454"/>
                    <a:pt x="2466" y="1454"/>
                  </a:cubicBezTo>
                  <a:cubicBezTo>
                    <a:pt x="2471" y="1454"/>
                    <a:pt x="2474" y="1455"/>
                    <a:pt x="2477" y="1458"/>
                  </a:cubicBezTo>
                  <a:cubicBezTo>
                    <a:pt x="2419" y="1530"/>
                    <a:pt x="2506" y="1530"/>
                    <a:pt x="2419" y="1588"/>
                  </a:cubicBezTo>
                  <a:cubicBezTo>
                    <a:pt x="2419" y="1571"/>
                    <a:pt x="2417" y="1568"/>
                    <a:pt x="2412" y="1568"/>
                  </a:cubicBezTo>
                  <a:cubicBezTo>
                    <a:pt x="2409" y="1568"/>
                    <a:pt x="2404" y="1570"/>
                    <a:pt x="2398" y="1570"/>
                  </a:cubicBezTo>
                  <a:cubicBezTo>
                    <a:pt x="2392" y="1570"/>
                    <a:pt x="2384" y="1568"/>
                    <a:pt x="2376" y="1559"/>
                  </a:cubicBezTo>
                  <a:lnTo>
                    <a:pt x="2376" y="1559"/>
                  </a:lnTo>
                  <a:cubicBezTo>
                    <a:pt x="2390" y="1588"/>
                    <a:pt x="2361" y="1662"/>
                    <a:pt x="2317" y="1705"/>
                  </a:cubicBezTo>
                  <a:cubicBezTo>
                    <a:pt x="2325" y="1717"/>
                    <a:pt x="2333" y="1721"/>
                    <a:pt x="2341" y="1721"/>
                  </a:cubicBezTo>
                  <a:cubicBezTo>
                    <a:pt x="2363" y="1721"/>
                    <a:pt x="2387" y="1687"/>
                    <a:pt x="2419" y="1676"/>
                  </a:cubicBezTo>
                  <a:cubicBezTo>
                    <a:pt x="2405" y="1574"/>
                    <a:pt x="2535" y="1559"/>
                    <a:pt x="2506" y="1472"/>
                  </a:cubicBezTo>
                  <a:cubicBezTo>
                    <a:pt x="2511" y="1451"/>
                    <a:pt x="2516" y="1443"/>
                    <a:pt x="2522" y="1443"/>
                  </a:cubicBezTo>
                  <a:cubicBezTo>
                    <a:pt x="2536" y="1443"/>
                    <a:pt x="2551" y="1487"/>
                    <a:pt x="2551" y="1487"/>
                  </a:cubicBezTo>
                  <a:cubicBezTo>
                    <a:pt x="2609" y="1429"/>
                    <a:pt x="2535" y="1443"/>
                    <a:pt x="2521" y="1413"/>
                  </a:cubicBezTo>
                  <a:cubicBezTo>
                    <a:pt x="2535" y="1297"/>
                    <a:pt x="2623" y="1326"/>
                    <a:pt x="2652" y="1239"/>
                  </a:cubicBezTo>
                  <a:lnTo>
                    <a:pt x="2638" y="1225"/>
                  </a:lnTo>
                  <a:lnTo>
                    <a:pt x="2419" y="904"/>
                  </a:lnTo>
                  <a:cubicBezTo>
                    <a:pt x="2434" y="846"/>
                    <a:pt x="2434" y="802"/>
                    <a:pt x="2419" y="758"/>
                  </a:cubicBezTo>
                  <a:cubicBezTo>
                    <a:pt x="2405" y="714"/>
                    <a:pt x="2376" y="671"/>
                    <a:pt x="2361" y="627"/>
                  </a:cubicBezTo>
                  <a:lnTo>
                    <a:pt x="1399"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1925100" y="1600400"/>
              <a:ext cx="650" cy="1200"/>
            </a:xfrm>
            <a:custGeom>
              <a:avLst/>
              <a:gdLst/>
              <a:ahLst/>
              <a:cxnLst/>
              <a:rect l="l" t="t" r="r" b="b"/>
              <a:pathLst>
                <a:path w="26" h="48" extrusionOk="0">
                  <a:moveTo>
                    <a:pt x="14" y="0"/>
                  </a:moveTo>
                  <a:cubicBezTo>
                    <a:pt x="14" y="15"/>
                    <a:pt x="0" y="15"/>
                    <a:pt x="0" y="44"/>
                  </a:cubicBezTo>
                  <a:cubicBezTo>
                    <a:pt x="4" y="46"/>
                    <a:pt x="7" y="47"/>
                    <a:pt x="10" y="47"/>
                  </a:cubicBezTo>
                  <a:cubicBezTo>
                    <a:pt x="26" y="47"/>
                    <a:pt x="14" y="13"/>
                    <a:pt x="14"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1884650" y="1619325"/>
              <a:ext cx="1975" cy="2225"/>
            </a:xfrm>
            <a:custGeom>
              <a:avLst/>
              <a:gdLst/>
              <a:ahLst/>
              <a:cxnLst/>
              <a:rect l="l" t="t" r="r" b="b"/>
              <a:pathLst>
                <a:path w="79" h="89" extrusionOk="0">
                  <a:moveTo>
                    <a:pt x="1" y="1"/>
                  </a:moveTo>
                  <a:cubicBezTo>
                    <a:pt x="5" y="9"/>
                    <a:pt x="11" y="18"/>
                    <a:pt x="18" y="27"/>
                  </a:cubicBezTo>
                  <a:lnTo>
                    <a:pt x="18" y="27"/>
                  </a:lnTo>
                  <a:cubicBezTo>
                    <a:pt x="13" y="18"/>
                    <a:pt x="10" y="10"/>
                    <a:pt x="1" y="1"/>
                  </a:cubicBezTo>
                  <a:close/>
                  <a:moveTo>
                    <a:pt x="45" y="59"/>
                  </a:moveTo>
                  <a:lnTo>
                    <a:pt x="45" y="59"/>
                  </a:lnTo>
                  <a:cubicBezTo>
                    <a:pt x="46" y="60"/>
                    <a:pt x="47" y="61"/>
                    <a:pt x="48" y="62"/>
                  </a:cubicBezTo>
                  <a:lnTo>
                    <a:pt x="48" y="62"/>
                  </a:lnTo>
                  <a:lnTo>
                    <a:pt x="45" y="59"/>
                  </a:lnTo>
                  <a:close/>
                  <a:moveTo>
                    <a:pt x="18" y="27"/>
                  </a:moveTo>
                  <a:cubicBezTo>
                    <a:pt x="21" y="33"/>
                    <a:pt x="24" y="39"/>
                    <a:pt x="30" y="45"/>
                  </a:cubicBezTo>
                  <a:lnTo>
                    <a:pt x="30" y="42"/>
                  </a:lnTo>
                  <a:lnTo>
                    <a:pt x="30" y="42"/>
                  </a:lnTo>
                  <a:cubicBezTo>
                    <a:pt x="36" y="49"/>
                    <a:pt x="44" y="57"/>
                    <a:pt x="51" y="65"/>
                  </a:cubicBezTo>
                  <a:lnTo>
                    <a:pt x="51" y="65"/>
                  </a:lnTo>
                  <a:cubicBezTo>
                    <a:pt x="50" y="64"/>
                    <a:pt x="49" y="63"/>
                    <a:pt x="48" y="62"/>
                  </a:cubicBezTo>
                  <a:lnTo>
                    <a:pt x="48" y="62"/>
                  </a:lnTo>
                  <a:lnTo>
                    <a:pt x="74" y="88"/>
                  </a:lnTo>
                  <a:cubicBezTo>
                    <a:pt x="66" y="80"/>
                    <a:pt x="58" y="72"/>
                    <a:pt x="51" y="65"/>
                  </a:cubicBezTo>
                  <a:lnTo>
                    <a:pt x="51" y="65"/>
                  </a:lnTo>
                  <a:cubicBezTo>
                    <a:pt x="61" y="73"/>
                    <a:pt x="73" y="80"/>
                    <a:pt x="77" y="80"/>
                  </a:cubicBezTo>
                  <a:cubicBezTo>
                    <a:pt x="79" y="80"/>
                    <a:pt x="78" y="78"/>
                    <a:pt x="74" y="74"/>
                  </a:cubicBezTo>
                  <a:cubicBezTo>
                    <a:pt x="74" y="74"/>
                    <a:pt x="45" y="59"/>
                    <a:pt x="30" y="30"/>
                  </a:cubicBezTo>
                  <a:lnTo>
                    <a:pt x="30" y="42"/>
                  </a:lnTo>
                  <a:lnTo>
                    <a:pt x="30" y="42"/>
                  </a:lnTo>
                  <a:cubicBezTo>
                    <a:pt x="26" y="37"/>
                    <a:pt x="22" y="32"/>
                    <a:pt x="18" y="27"/>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1864250" y="1603675"/>
              <a:ext cx="17525" cy="18975"/>
            </a:xfrm>
            <a:custGeom>
              <a:avLst/>
              <a:gdLst/>
              <a:ahLst/>
              <a:cxnLst/>
              <a:rect l="l" t="t" r="r" b="b"/>
              <a:pathLst>
                <a:path w="701" h="759" extrusionOk="0">
                  <a:moveTo>
                    <a:pt x="30" y="1"/>
                  </a:moveTo>
                  <a:cubicBezTo>
                    <a:pt x="16" y="1"/>
                    <a:pt x="1" y="15"/>
                    <a:pt x="1" y="30"/>
                  </a:cubicBezTo>
                  <a:lnTo>
                    <a:pt x="558" y="636"/>
                  </a:lnTo>
                  <a:lnTo>
                    <a:pt x="45" y="59"/>
                  </a:lnTo>
                  <a:cubicBezTo>
                    <a:pt x="45" y="30"/>
                    <a:pt x="59" y="15"/>
                    <a:pt x="30" y="1"/>
                  </a:cubicBezTo>
                  <a:close/>
                  <a:moveTo>
                    <a:pt x="700" y="598"/>
                  </a:moveTo>
                  <a:lnTo>
                    <a:pt x="700" y="598"/>
                  </a:lnTo>
                  <a:cubicBezTo>
                    <a:pt x="686" y="641"/>
                    <a:pt x="658" y="684"/>
                    <a:pt x="629" y="713"/>
                  </a:cubicBezTo>
                  <a:lnTo>
                    <a:pt x="629" y="713"/>
                  </a:lnTo>
                  <a:lnTo>
                    <a:pt x="558" y="636"/>
                  </a:lnTo>
                  <a:lnTo>
                    <a:pt x="628" y="714"/>
                  </a:lnTo>
                  <a:cubicBezTo>
                    <a:pt x="628" y="714"/>
                    <a:pt x="629" y="713"/>
                    <a:pt x="629" y="713"/>
                  </a:cubicBezTo>
                  <a:lnTo>
                    <a:pt x="629" y="713"/>
                  </a:lnTo>
                  <a:lnTo>
                    <a:pt x="671" y="758"/>
                  </a:lnTo>
                  <a:cubicBezTo>
                    <a:pt x="686" y="743"/>
                    <a:pt x="700" y="714"/>
                    <a:pt x="700" y="700"/>
                  </a:cubicBezTo>
                  <a:lnTo>
                    <a:pt x="686" y="700"/>
                  </a:lnTo>
                  <a:lnTo>
                    <a:pt x="686" y="656"/>
                  </a:lnTo>
                  <a:cubicBezTo>
                    <a:pt x="700" y="627"/>
                    <a:pt x="700" y="598"/>
                    <a:pt x="700" y="598"/>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1896700" y="1616225"/>
              <a:ext cx="750" cy="1325"/>
            </a:xfrm>
            <a:custGeom>
              <a:avLst/>
              <a:gdLst/>
              <a:ahLst/>
              <a:cxnLst/>
              <a:rect l="l" t="t" r="r" b="b"/>
              <a:pathLst>
                <a:path w="30" h="53" extrusionOk="0">
                  <a:moveTo>
                    <a:pt x="2" y="0"/>
                  </a:moveTo>
                  <a:cubicBezTo>
                    <a:pt x="1" y="0"/>
                    <a:pt x="0" y="2"/>
                    <a:pt x="0" y="8"/>
                  </a:cubicBezTo>
                  <a:lnTo>
                    <a:pt x="0" y="52"/>
                  </a:lnTo>
                  <a:lnTo>
                    <a:pt x="29" y="37"/>
                  </a:lnTo>
                  <a:cubicBezTo>
                    <a:pt x="17" y="37"/>
                    <a:pt x="6" y="0"/>
                    <a:pt x="2"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a:off x="1897775" y="1612050"/>
              <a:ext cx="750" cy="750"/>
            </a:xfrm>
            <a:custGeom>
              <a:avLst/>
              <a:gdLst/>
              <a:ahLst/>
              <a:cxnLst/>
              <a:rect l="l" t="t" r="r" b="b"/>
              <a:pathLst>
                <a:path w="30" h="30" extrusionOk="0">
                  <a:moveTo>
                    <a:pt x="29" y="0"/>
                  </a:moveTo>
                  <a:lnTo>
                    <a:pt x="29" y="0"/>
                  </a:lnTo>
                  <a:lnTo>
                    <a:pt x="0" y="29"/>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1903975" y="1608775"/>
              <a:ext cx="1100" cy="2225"/>
            </a:xfrm>
            <a:custGeom>
              <a:avLst/>
              <a:gdLst/>
              <a:ahLst/>
              <a:cxnLst/>
              <a:rect l="l" t="t" r="r" b="b"/>
              <a:pathLst>
                <a:path w="44" h="89" extrusionOk="0">
                  <a:moveTo>
                    <a:pt x="14" y="1"/>
                  </a:moveTo>
                  <a:lnTo>
                    <a:pt x="14" y="44"/>
                  </a:lnTo>
                  <a:cubicBezTo>
                    <a:pt x="29" y="30"/>
                    <a:pt x="43" y="15"/>
                    <a:pt x="14" y="1"/>
                  </a:cubicBezTo>
                  <a:close/>
                  <a:moveTo>
                    <a:pt x="0" y="44"/>
                  </a:moveTo>
                  <a:lnTo>
                    <a:pt x="0" y="88"/>
                  </a:lnTo>
                  <a:lnTo>
                    <a:pt x="14" y="88"/>
                  </a:lnTo>
                  <a:lnTo>
                    <a:pt x="14" y="59"/>
                  </a:lnTo>
                  <a:lnTo>
                    <a:pt x="14" y="44"/>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1865725" y="1562525"/>
              <a:ext cx="24775" cy="19675"/>
            </a:xfrm>
            <a:custGeom>
              <a:avLst/>
              <a:gdLst/>
              <a:ahLst/>
              <a:cxnLst/>
              <a:rect l="l" t="t" r="r" b="b"/>
              <a:pathLst>
                <a:path w="991" h="787" extrusionOk="0">
                  <a:moveTo>
                    <a:pt x="685" y="117"/>
                  </a:moveTo>
                  <a:cubicBezTo>
                    <a:pt x="683" y="122"/>
                    <a:pt x="681" y="127"/>
                    <a:pt x="680" y="132"/>
                  </a:cubicBezTo>
                  <a:lnTo>
                    <a:pt x="680" y="132"/>
                  </a:lnTo>
                  <a:cubicBezTo>
                    <a:pt x="683" y="127"/>
                    <a:pt x="685" y="122"/>
                    <a:pt x="685" y="117"/>
                  </a:cubicBezTo>
                  <a:close/>
                  <a:moveTo>
                    <a:pt x="698" y="429"/>
                  </a:moveTo>
                  <a:cubicBezTo>
                    <a:pt x="690" y="444"/>
                    <a:pt x="685" y="452"/>
                    <a:pt x="685" y="452"/>
                  </a:cubicBezTo>
                  <a:cubicBezTo>
                    <a:pt x="697" y="446"/>
                    <a:pt x="700" y="438"/>
                    <a:pt x="698" y="429"/>
                  </a:cubicBezTo>
                  <a:close/>
                  <a:moveTo>
                    <a:pt x="977" y="0"/>
                  </a:moveTo>
                  <a:cubicBezTo>
                    <a:pt x="961" y="16"/>
                    <a:pt x="944" y="21"/>
                    <a:pt x="926" y="21"/>
                  </a:cubicBezTo>
                  <a:cubicBezTo>
                    <a:pt x="902" y="21"/>
                    <a:pt x="879" y="12"/>
                    <a:pt x="861" y="12"/>
                  </a:cubicBezTo>
                  <a:cubicBezTo>
                    <a:pt x="855" y="12"/>
                    <a:pt x="850" y="13"/>
                    <a:pt x="845" y="15"/>
                  </a:cubicBezTo>
                  <a:cubicBezTo>
                    <a:pt x="919" y="103"/>
                    <a:pt x="758" y="88"/>
                    <a:pt x="744" y="132"/>
                  </a:cubicBezTo>
                  <a:lnTo>
                    <a:pt x="699" y="161"/>
                  </a:lnTo>
                  <a:lnTo>
                    <a:pt x="685" y="175"/>
                  </a:lnTo>
                  <a:cubicBezTo>
                    <a:pt x="685" y="164"/>
                    <a:pt x="675" y="152"/>
                    <a:pt x="680" y="132"/>
                  </a:cubicBezTo>
                  <a:lnTo>
                    <a:pt x="680" y="132"/>
                  </a:lnTo>
                  <a:cubicBezTo>
                    <a:pt x="663" y="156"/>
                    <a:pt x="617" y="178"/>
                    <a:pt x="641" y="190"/>
                  </a:cubicBezTo>
                  <a:cubicBezTo>
                    <a:pt x="641" y="190"/>
                    <a:pt x="598" y="219"/>
                    <a:pt x="569" y="233"/>
                  </a:cubicBezTo>
                  <a:cubicBezTo>
                    <a:pt x="540" y="262"/>
                    <a:pt x="511" y="278"/>
                    <a:pt x="511" y="278"/>
                  </a:cubicBezTo>
                  <a:lnTo>
                    <a:pt x="482" y="278"/>
                  </a:lnTo>
                  <a:lnTo>
                    <a:pt x="496" y="292"/>
                  </a:lnTo>
                  <a:cubicBezTo>
                    <a:pt x="496" y="292"/>
                    <a:pt x="350" y="379"/>
                    <a:pt x="233" y="466"/>
                  </a:cubicBezTo>
                  <a:cubicBezTo>
                    <a:pt x="103" y="569"/>
                    <a:pt x="0" y="656"/>
                    <a:pt x="0" y="656"/>
                  </a:cubicBezTo>
                  <a:cubicBezTo>
                    <a:pt x="15" y="649"/>
                    <a:pt x="29" y="649"/>
                    <a:pt x="44" y="649"/>
                  </a:cubicBezTo>
                  <a:cubicBezTo>
                    <a:pt x="58" y="649"/>
                    <a:pt x="73" y="649"/>
                    <a:pt x="88" y="641"/>
                  </a:cubicBezTo>
                  <a:cubicBezTo>
                    <a:pt x="92" y="662"/>
                    <a:pt x="98" y="669"/>
                    <a:pt x="104" y="669"/>
                  </a:cubicBezTo>
                  <a:cubicBezTo>
                    <a:pt x="114" y="669"/>
                    <a:pt x="127" y="651"/>
                    <a:pt x="140" y="651"/>
                  </a:cubicBezTo>
                  <a:cubicBezTo>
                    <a:pt x="147" y="651"/>
                    <a:pt x="154" y="656"/>
                    <a:pt x="161" y="670"/>
                  </a:cubicBezTo>
                  <a:cubicBezTo>
                    <a:pt x="161" y="699"/>
                    <a:pt x="132" y="715"/>
                    <a:pt x="117" y="715"/>
                  </a:cubicBezTo>
                  <a:cubicBezTo>
                    <a:pt x="132" y="744"/>
                    <a:pt x="161" y="744"/>
                    <a:pt x="190" y="787"/>
                  </a:cubicBezTo>
                  <a:cubicBezTo>
                    <a:pt x="262" y="773"/>
                    <a:pt x="175" y="641"/>
                    <a:pt x="248" y="612"/>
                  </a:cubicBezTo>
                  <a:lnTo>
                    <a:pt x="248" y="612"/>
                  </a:lnTo>
                  <a:cubicBezTo>
                    <a:pt x="271" y="634"/>
                    <a:pt x="276" y="666"/>
                    <a:pt x="291" y="666"/>
                  </a:cubicBezTo>
                  <a:cubicBezTo>
                    <a:pt x="295" y="666"/>
                    <a:pt x="300" y="663"/>
                    <a:pt x="307" y="656"/>
                  </a:cubicBezTo>
                  <a:lnTo>
                    <a:pt x="307" y="670"/>
                  </a:lnTo>
                  <a:cubicBezTo>
                    <a:pt x="316" y="641"/>
                    <a:pt x="331" y="635"/>
                    <a:pt x="345" y="635"/>
                  </a:cubicBezTo>
                  <a:cubicBezTo>
                    <a:pt x="356" y="635"/>
                    <a:pt x="367" y="639"/>
                    <a:pt x="375" y="639"/>
                  </a:cubicBezTo>
                  <a:cubicBezTo>
                    <a:pt x="386" y="639"/>
                    <a:pt x="391" y="630"/>
                    <a:pt x="379" y="583"/>
                  </a:cubicBezTo>
                  <a:lnTo>
                    <a:pt x="379" y="583"/>
                  </a:lnTo>
                  <a:lnTo>
                    <a:pt x="408" y="627"/>
                  </a:lnTo>
                  <a:cubicBezTo>
                    <a:pt x="408" y="583"/>
                    <a:pt x="466" y="540"/>
                    <a:pt x="496" y="511"/>
                  </a:cubicBezTo>
                  <a:lnTo>
                    <a:pt x="496" y="525"/>
                  </a:lnTo>
                  <a:cubicBezTo>
                    <a:pt x="554" y="408"/>
                    <a:pt x="540" y="482"/>
                    <a:pt x="641" y="379"/>
                  </a:cubicBezTo>
                  <a:lnTo>
                    <a:pt x="641" y="379"/>
                  </a:lnTo>
                  <a:lnTo>
                    <a:pt x="627" y="466"/>
                  </a:lnTo>
                  <a:cubicBezTo>
                    <a:pt x="670" y="466"/>
                    <a:pt x="641" y="408"/>
                    <a:pt x="685" y="394"/>
                  </a:cubicBezTo>
                  <a:cubicBezTo>
                    <a:pt x="685" y="402"/>
                    <a:pt x="696" y="416"/>
                    <a:pt x="698" y="429"/>
                  </a:cubicBezTo>
                  <a:lnTo>
                    <a:pt x="698" y="429"/>
                  </a:lnTo>
                  <a:cubicBezTo>
                    <a:pt x="705" y="416"/>
                    <a:pt x="715" y="399"/>
                    <a:pt x="729" y="379"/>
                  </a:cubicBezTo>
                  <a:cubicBezTo>
                    <a:pt x="758" y="336"/>
                    <a:pt x="773" y="292"/>
                    <a:pt x="773" y="292"/>
                  </a:cubicBezTo>
                  <a:cubicBezTo>
                    <a:pt x="787" y="248"/>
                    <a:pt x="758" y="262"/>
                    <a:pt x="729" y="248"/>
                  </a:cubicBezTo>
                  <a:cubicBezTo>
                    <a:pt x="729" y="220"/>
                    <a:pt x="759" y="204"/>
                    <a:pt x="788" y="204"/>
                  </a:cubicBezTo>
                  <a:cubicBezTo>
                    <a:pt x="805" y="204"/>
                    <a:pt x="821" y="209"/>
                    <a:pt x="831" y="219"/>
                  </a:cubicBezTo>
                  <a:cubicBezTo>
                    <a:pt x="816" y="233"/>
                    <a:pt x="787" y="262"/>
                    <a:pt x="831" y="278"/>
                  </a:cubicBezTo>
                  <a:lnTo>
                    <a:pt x="831" y="233"/>
                  </a:lnTo>
                  <a:cubicBezTo>
                    <a:pt x="831" y="204"/>
                    <a:pt x="845" y="175"/>
                    <a:pt x="845" y="175"/>
                  </a:cubicBezTo>
                  <a:lnTo>
                    <a:pt x="845" y="175"/>
                  </a:lnTo>
                  <a:cubicBezTo>
                    <a:pt x="933" y="190"/>
                    <a:pt x="831" y="307"/>
                    <a:pt x="816" y="350"/>
                  </a:cubicBezTo>
                  <a:cubicBezTo>
                    <a:pt x="889" y="321"/>
                    <a:pt x="889" y="262"/>
                    <a:pt x="962" y="233"/>
                  </a:cubicBezTo>
                  <a:cubicBezTo>
                    <a:pt x="933" y="233"/>
                    <a:pt x="919" y="219"/>
                    <a:pt x="889" y="204"/>
                  </a:cubicBezTo>
                  <a:cubicBezTo>
                    <a:pt x="860" y="146"/>
                    <a:pt x="948" y="146"/>
                    <a:pt x="991" y="117"/>
                  </a:cubicBezTo>
                  <a:cubicBezTo>
                    <a:pt x="962" y="103"/>
                    <a:pt x="962" y="74"/>
                    <a:pt x="977" y="45"/>
                  </a:cubicBezTo>
                  <a:cubicBezTo>
                    <a:pt x="991" y="45"/>
                    <a:pt x="991" y="45"/>
                    <a:pt x="991" y="29"/>
                  </a:cubicBezTo>
                  <a:cubicBezTo>
                    <a:pt x="991" y="15"/>
                    <a:pt x="977" y="15"/>
                    <a:pt x="977"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1865000" y="1578925"/>
              <a:ext cx="750" cy="750"/>
            </a:xfrm>
            <a:custGeom>
              <a:avLst/>
              <a:gdLst/>
              <a:ahLst/>
              <a:cxnLst/>
              <a:rect l="l" t="t" r="r" b="b"/>
              <a:pathLst>
                <a:path w="30" h="30" extrusionOk="0">
                  <a:moveTo>
                    <a:pt x="0" y="29"/>
                  </a:moveTo>
                  <a:lnTo>
                    <a:pt x="29"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a:off x="1891950" y="1561800"/>
              <a:ext cx="2575" cy="2200"/>
            </a:xfrm>
            <a:custGeom>
              <a:avLst/>
              <a:gdLst/>
              <a:ahLst/>
              <a:cxnLst/>
              <a:rect l="l" t="t" r="r" b="b"/>
              <a:pathLst>
                <a:path w="103" h="88" extrusionOk="0">
                  <a:moveTo>
                    <a:pt x="103" y="0"/>
                  </a:moveTo>
                  <a:lnTo>
                    <a:pt x="103" y="0"/>
                  </a:lnTo>
                  <a:cubicBezTo>
                    <a:pt x="103" y="0"/>
                    <a:pt x="87" y="0"/>
                    <a:pt x="58" y="15"/>
                  </a:cubicBezTo>
                  <a:cubicBezTo>
                    <a:pt x="29" y="15"/>
                    <a:pt x="0" y="29"/>
                    <a:pt x="0" y="29"/>
                  </a:cubicBezTo>
                  <a:cubicBezTo>
                    <a:pt x="15" y="44"/>
                    <a:pt x="0" y="74"/>
                    <a:pt x="15" y="88"/>
                  </a:cubicBezTo>
                  <a:lnTo>
                    <a:pt x="103" y="58"/>
                  </a:lnTo>
                  <a:cubicBezTo>
                    <a:pt x="58" y="44"/>
                    <a:pt x="103" y="15"/>
                    <a:pt x="103"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p:nvPr/>
          </p:nvSpPr>
          <p:spPr>
            <a:xfrm>
              <a:off x="1890475" y="1561800"/>
              <a:ext cx="1500" cy="1475"/>
            </a:xfrm>
            <a:custGeom>
              <a:avLst/>
              <a:gdLst/>
              <a:ahLst/>
              <a:cxnLst/>
              <a:rect l="l" t="t" r="r" b="b"/>
              <a:pathLst>
                <a:path w="60" h="59" extrusionOk="0">
                  <a:moveTo>
                    <a:pt x="16" y="0"/>
                  </a:moveTo>
                  <a:cubicBezTo>
                    <a:pt x="16" y="15"/>
                    <a:pt x="16" y="29"/>
                    <a:pt x="1" y="58"/>
                  </a:cubicBezTo>
                  <a:lnTo>
                    <a:pt x="59" y="29"/>
                  </a:lnTo>
                  <a:cubicBezTo>
                    <a:pt x="59" y="15"/>
                    <a:pt x="45" y="0"/>
                    <a:pt x="16"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1856975" y="1579275"/>
              <a:ext cx="11550" cy="11325"/>
            </a:xfrm>
            <a:custGeom>
              <a:avLst/>
              <a:gdLst/>
              <a:ahLst/>
              <a:cxnLst/>
              <a:rect l="l" t="t" r="r" b="b"/>
              <a:pathLst>
                <a:path w="462" h="453" extrusionOk="0">
                  <a:moveTo>
                    <a:pt x="395" y="0"/>
                  </a:moveTo>
                  <a:lnTo>
                    <a:pt x="379" y="45"/>
                  </a:lnTo>
                  <a:lnTo>
                    <a:pt x="365" y="29"/>
                  </a:lnTo>
                  <a:lnTo>
                    <a:pt x="321" y="74"/>
                  </a:lnTo>
                  <a:cubicBezTo>
                    <a:pt x="350" y="88"/>
                    <a:pt x="365" y="88"/>
                    <a:pt x="379" y="117"/>
                  </a:cubicBezTo>
                  <a:cubicBezTo>
                    <a:pt x="363" y="129"/>
                    <a:pt x="353" y="133"/>
                    <a:pt x="345" y="133"/>
                  </a:cubicBezTo>
                  <a:cubicBezTo>
                    <a:pt x="323" y="133"/>
                    <a:pt x="316" y="103"/>
                    <a:pt x="263" y="103"/>
                  </a:cubicBezTo>
                  <a:lnTo>
                    <a:pt x="205" y="161"/>
                  </a:lnTo>
                  <a:lnTo>
                    <a:pt x="16" y="365"/>
                  </a:lnTo>
                  <a:cubicBezTo>
                    <a:pt x="1" y="408"/>
                    <a:pt x="74" y="394"/>
                    <a:pt x="88" y="452"/>
                  </a:cubicBezTo>
                  <a:cubicBezTo>
                    <a:pt x="127" y="427"/>
                    <a:pt x="198" y="402"/>
                    <a:pt x="186" y="357"/>
                  </a:cubicBezTo>
                  <a:lnTo>
                    <a:pt x="186" y="357"/>
                  </a:lnTo>
                  <a:cubicBezTo>
                    <a:pt x="192" y="362"/>
                    <a:pt x="198" y="365"/>
                    <a:pt x="205" y="365"/>
                  </a:cubicBezTo>
                  <a:lnTo>
                    <a:pt x="191" y="292"/>
                  </a:lnTo>
                  <a:lnTo>
                    <a:pt x="146" y="307"/>
                  </a:lnTo>
                  <a:cubicBezTo>
                    <a:pt x="134" y="241"/>
                    <a:pt x="202" y="188"/>
                    <a:pt x="248" y="188"/>
                  </a:cubicBezTo>
                  <a:cubicBezTo>
                    <a:pt x="253" y="188"/>
                    <a:pt x="258" y="189"/>
                    <a:pt x="263" y="190"/>
                  </a:cubicBezTo>
                  <a:cubicBezTo>
                    <a:pt x="234" y="249"/>
                    <a:pt x="307" y="278"/>
                    <a:pt x="220" y="307"/>
                  </a:cubicBezTo>
                  <a:cubicBezTo>
                    <a:pt x="234" y="321"/>
                    <a:pt x="263" y="336"/>
                    <a:pt x="249" y="350"/>
                  </a:cubicBezTo>
                  <a:cubicBezTo>
                    <a:pt x="321" y="278"/>
                    <a:pt x="408" y="233"/>
                    <a:pt x="453" y="117"/>
                  </a:cubicBezTo>
                  <a:lnTo>
                    <a:pt x="453" y="117"/>
                  </a:lnTo>
                  <a:cubicBezTo>
                    <a:pt x="445" y="118"/>
                    <a:pt x="438" y="119"/>
                    <a:pt x="433" y="119"/>
                  </a:cubicBezTo>
                  <a:cubicBezTo>
                    <a:pt x="367" y="119"/>
                    <a:pt x="461" y="41"/>
                    <a:pt x="395"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a:off x="2106450" y="1452525"/>
              <a:ext cx="375" cy="1150"/>
            </a:xfrm>
            <a:custGeom>
              <a:avLst/>
              <a:gdLst/>
              <a:ahLst/>
              <a:cxnLst/>
              <a:rect l="l" t="t" r="r" b="b"/>
              <a:pathLst>
                <a:path w="15" h="46" extrusionOk="0">
                  <a:moveTo>
                    <a:pt x="15" y="1"/>
                  </a:moveTo>
                  <a:lnTo>
                    <a:pt x="1" y="45"/>
                  </a:lnTo>
                  <a:cubicBezTo>
                    <a:pt x="15" y="30"/>
                    <a:pt x="15" y="30"/>
                    <a:pt x="15" y="16"/>
                  </a:cubicBezTo>
                  <a:lnTo>
                    <a:pt x="1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a:off x="2114075" y="1440150"/>
              <a:ext cx="4775" cy="6650"/>
            </a:xfrm>
            <a:custGeom>
              <a:avLst/>
              <a:gdLst/>
              <a:ahLst/>
              <a:cxnLst/>
              <a:rect l="l" t="t" r="r" b="b"/>
              <a:pathLst>
                <a:path w="191" h="266" extrusionOk="0">
                  <a:moveTo>
                    <a:pt x="191" y="1"/>
                  </a:moveTo>
                  <a:cubicBezTo>
                    <a:pt x="191" y="1"/>
                    <a:pt x="176" y="30"/>
                    <a:pt x="147" y="45"/>
                  </a:cubicBezTo>
                  <a:cubicBezTo>
                    <a:pt x="118" y="59"/>
                    <a:pt x="104" y="88"/>
                    <a:pt x="104" y="88"/>
                  </a:cubicBezTo>
                  <a:cubicBezTo>
                    <a:pt x="104" y="59"/>
                    <a:pt x="59" y="88"/>
                    <a:pt x="74" y="45"/>
                  </a:cubicBezTo>
                  <a:lnTo>
                    <a:pt x="74" y="45"/>
                  </a:lnTo>
                  <a:cubicBezTo>
                    <a:pt x="59" y="59"/>
                    <a:pt x="30" y="74"/>
                    <a:pt x="45" y="88"/>
                  </a:cubicBezTo>
                  <a:lnTo>
                    <a:pt x="59" y="74"/>
                  </a:lnTo>
                  <a:lnTo>
                    <a:pt x="59" y="74"/>
                  </a:lnTo>
                  <a:cubicBezTo>
                    <a:pt x="30" y="162"/>
                    <a:pt x="74" y="176"/>
                    <a:pt x="1" y="263"/>
                  </a:cubicBezTo>
                  <a:cubicBezTo>
                    <a:pt x="9" y="265"/>
                    <a:pt x="16" y="266"/>
                    <a:pt x="23" y="266"/>
                  </a:cubicBezTo>
                  <a:cubicBezTo>
                    <a:pt x="64" y="266"/>
                    <a:pt x="78" y="228"/>
                    <a:pt x="104" y="191"/>
                  </a:cubicBezTo>
                  <a:lnTo>
                    <a:pt x="118" y="176"/>
                  </a:lnTo>
                  <a:lnTo>
                    <a:pt x="147" y="117"/>
                  </a:lnTo>
                  <a:cubicBezTo>
                    <a:pt x="176" y="88"/>
                    <a:pt x="191" y="59"/>
                    <a:pt x="191" y="59"/>
                  </a:cubicBezTo>
                  <a:lnTo>
                    <a:pt x="19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a:off x="2113350" y="1493700"/>
              <a:ext cx="25" cy="750"/>
            </a:xfrm>
            <a:custGeom>
              <a:avLst/>
              <a:gdLst/>
              <a:ahLst/>
              <a:cxnLst/>
              <a:rect l="l" t="t" r="r" b="b"/>
              <a:pathLst>
                <a:path w="1" h="30" extrusionOk="0">
                  <a:moveTo>
                    <a:pt x="1" y="1"/>
                  </a:moveTo>
                  <a:lnTo>
                    <a:pt x="1" y="3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2113350" y="1493325"/>
              <a:ext cx="25" cy="400"/>
            </a:xfrm>
            <a:custGeom>
              <a:avLst/>
              <a:gdLst/>
              <a:ahLst/>
              <a:cxnLst/>
              <a:rect l="l" t="t" r="r" b="b"/>
              <a:pathLst>
                <a:path w="1" h="16" extrusionOk="0">
                  <a:moveTo>
                    <a:pt x="1" y="0"/>
                  </a:moveTo>
                  <a:lnTo>
                    <a:pt x="1" y="0"/>
                  </a:lnTo>
                  <a:lnTo>
                    <a:pt x="1" y="16"/>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2121375" y="1480600"/>
              <a:ext cx="400" cy="275"/>
            </a:xfrm>
            <a:custGeom>
              <a:avLst/>
              <a:gdLst/>
              <a:ahLst/>
              <a:cxnLst/>
              <a:rect l="l" t="t" r="r" b="b"/>
              <a:pathLst>
                <a:path w="16" h="11" extrusionOk="0">
                  <a:moveTo>
                    <a:pt x="0" y="0"/>
                  </a:moveTo>
                  <a:cubicBezTo>
                    <a:pt x="8" y="7"/>
                    <a:pt x="12" y="11"/>
                    <a:pt x="14" y="11"/>
                  </a:cubicBezTo>
                  <a:cubicBezTo>
                    <a:pt x="15" y="11"/>
                    <a:pt x="15" y="7"/>
                    <a:pt x="15"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2145050" y="1471850"/>
              <a:ext cx="375" cy="1100"/>
            </a:xfrm>
            <a:custGeom>
              <a:avLst/>
              <a:gdLst/>
              <a:ahLst/>
              <a:cxnLst/>
              <a:rect l="l" t="t" r="r" b="b"/>
              <a:pathLst>
                <a:path w="15" h="44" extrusionOk="0">
                  <a:moveTo>
                    <a:pt x="1" y="1"/>
                  </a:moveTo>
                  <a:cubicBezTo>
                    <a:pt x="1" y="15"/>
                    <a:pt x="15" y="30"/>
                    <a:pt x="15" y="44"/>
                  </a:cubicBezTo>
                  <a:cubicBezTo>
                    <a:pt x="15" y="30"/>
                    <a:pt x="15" y="15"/>
                    <a:pt x="1"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a:off x="2109375" y="1494425"/>
              <a:ext cx="1100" cy="1850"/>
            </a:xfrm>
            <a:custGeom>
              <a:avLst/>
              <a:gdLst/>
              <a:ahLst/>
              <a:cxnLst/>
              <a:rect l="l" t="t" r="r" b="b"/>
              <a:pathLst>
                <a:path w="44" h="74" extrusionOk="0">
                  <a:moveTo>
                    <a:pt x="0" y="1"/>
                  </a:moveTo>
                  <a:cubicBezTo>
                    <a:pt x="0" y="1"/>
                    <a:pt x="0" y="9"/>
                    <a:pt x="6" y="13"/>
                  </a:cubicBezTo>
                  <a:lnTo>
                    <a:pt x="6" y="13"/>
                  </a:lnTo>
                  <a:cubicBezTo>
                    <a:pt x="4" y="9"/>
                    <a:pt x="2" y="5"/>
                    <a:pt x="0" y="1"/>
                  </a:cubicBezTo>
                  <a:close/>
                  <a:moveTo>
                    <a:pt x="6" y="13"/>
                  </a:moveTo>
                  <a:lnTo>
                    <a:pt x="6" y="13"/>
                  </a:lnTo>
                  <a:cubicBezTo>
                    <a:pt x="19" y="34"/>
                    <a:pt x="31" y="48"/>
                    <a:pt x="43" y="73"/>
                  </a:cubicBezTo>
                  <a:lnTo>
                    <a:pt x="43" y="59"/>
                  </a:lnTo>
                  <a:cubicBezTo>
                    <a:pt x="29" y="44"/>
                    <a:pt x="14" y="30"/>
                    <a:pt x="14" y="15"/>
                  </a:cubicBezTo>
                  <a:cubicBezTo>
                    <a:pt x="11" y="15"/>
                    <a:pt x="8" y="14"/>
                    <a:pt x="6" y="13"/>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a:off x="2107175" y="1492975"/>
              <a:ext cx="750" cy="1100"/>
            </a:xfrm>
            <a:custGeom>
              <a:avLst/>
              <a:gdLst/>
              <a:ahLst/>
              <a:cxnLst/>
              <a:rect l="l" t="t" r="r" b="b"/>
              <a:pathLst>
                <a:path w="30" h="44" extrusionOk="0">
                  <a:moveTo>
                    <a:pt x="1" y="1"/>
                  </a:moveTo>
                  <a:lnTo>
                    <a:pt x="1" y="14"/>
                  </a:lnTo>
                  <a:cubicBezTo>
                    <a:pt x="15" y="14"/>
                    <a:pt x="15" y="30"/>
                    <a:pt x="30" y="44"/>
                  </a:cubicBezTo>
                  <a:lnTo>
                    <a:pt x="30" y="30"/>
                  </a:lnTo>
                  <a:cubicBezTo>
                    <a:pt x="15" y="30"/>
                    <a:pt x="15" y="14"/>
                    <a:pt x="1"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a:off x="2146125" y="1474050"/>
              <a:ext cx="25" cy="350"/>
            </a:xfrm>
            <a:custGeom>
              <a:avLst/>
              <a:gdLst/>
              <a:ahLst/>
              <a:cxnLst/>
              <a:rect l="l" t="t" r="r" b="b"/>
              <a:pathLst>
                <a:path w="1" h="14" extrusionOk="0">
                  <a:moveTo>
                    <a:pt x="1" y="14"/>
                  </a:moveTo>
                  <a:lnTo>
                    <a:pt x="1" y="14"/>
                  </a:lnTo>
                  <a:lnTo>
                    <a:pt x="1" y="0"/>
                  </a:ln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8"/>
            <p:cNvSpPr/>
            <p:nvPr/>
          </p:nvSpPr>
          <p:spPr>
            <a:xfrm>
              <a:off x="2075475" y="1437975"/>
              <a:ext cx="77625" cy="58675"/>
            </a:xfrm>
            <a:custGeom>
              <a:avLst/>
              <a:gdLst/>
              <a:ahLst/>
              <a:cxnLst/>
              <a:rect l="l" t="t" r="r" b="b"/>
              <a:pathLst>
                <a:path w="3105" h="2347" extrusionOk="0">
                  <a:moveTo>
                    <a:pt x="2099" y="117"/>
                  </a:moveTo>
                  <a:cubicBezTo>
                    <a:pt x="2085" y="146"/>
                    <a:pt x="2069" y="161"/>
                    <a:pt x="2055" y="175"/>
                  </a:cubicBezTo>
                  <a:lnTo>
                    <a:pt x="2026" y="161"/>
                  </a:lnTo>
                  <a:lnTo>
                    <a:pt x="2040" y="132"/>
                  </a:lnTo>
                  <a:cubicBezTo>
                    <a:pt x="2055" y="132"/>
                    <a:pt x="2085" y="132"/>
                    <a:pt x="2099" y="117"/>
                  </a:cubicBezTo>
                  <a:close/>
                  <a:moveTo>
                    <a:pt x="1487" y="437"/>
                  </a:moveTo>
                  <a:cubicBezTo>
                    <a:pt x="1487" y="437"/>
                    <a:pt x="1486" y="437"/>
                    <a:pt x="1486" y="437"/>
                  </a:cubicBezTo>
                  <a:lnTo>
                    <a:pt x="1486" y="437"/>
                  </a:lnTo>
                  <a:cubicBezTo>
                    <a:pt x="1487" y="442"/>
                    <a:pt x="1487" y="447"/>
                    <a:pt x="1487" y="452"/>
                  </a:cubicBezTo>
                  <a:lnTo>
                    <a:pt x="1487" y="437"/>
                  </a:lnTo>
                  <a:close/>
                  <a:moveTo>
                    <a:pt x="2477" y="452"/>
                  </a:moveTo>
                  <a:cubicBezTo>
                    <a:pt x="2492" y="452"/>
                    <a:pt x="2522" y="452"/>
                    <a:pt x="2522" y="466"/>
                  </a:cubicBezTo>
                  <a:lnTo>
                    <a:pt x="2492" y="496"/>
                  </a:lnTo>
                  <a:cubicBezTo>
                    <a:pt x="2479" y="502"/>
                    <a:pt x="2470" y="505"/>
                    <a:pt x="2464" y="505"/>
                  </a:cubicBezTo>
                  <a:cubicBezTo>
                    <a:pt x="2446" y="505"/>
                    <a:pt x="2463" y="475"/>
                    <a:pt x="2463" y="452"/>
                  </a:cubicBezTo>
                  <a:close/>
                  <a:moveTo>
                    <a:pt x="2434" y="496"/>
                  </a:moveTo>
                  <a:lnTo>
                    <a:pt x="2434" y="511"/>
                  </a:lnTo>
                  <a:lnTo>
                    <a:pt x="2419" y="511"/>
                  </a:lnTo>
                  <a:lnTo>
                    <a:pt x="2434" y="496"/>
                  </a:lnTo>
                  <a:close/>
                  <a:moveTo>
                    <a:pt x="205" y="598"/>
                  </a:moveTo>
                  <a:lnTo>
                    <a:pt x="205" y="598"/>
                  </a:lnTo>
                  <a:cubicBezTo>
                    <a:pt x="209" y="601"/>
                    <a:pt x="213" y="603"/>
                    <a:pt x="217" y="604"/>
                  </a:cubicBezTo>
                  <a:lnTo>
                    <a:pt x="217" y="604"/>
                  </a:lnTo>
                  <a:cubicBezTo>
                    <a:pt x="213" y="598"/>
                    <a:pt x="205" y="598"/>
                    <a:pt x="205" y="598"/>
                  </a:cubicBezTo>
                  <a:close/>
                  <a:moveTo>
                    <a:pt x="2405" y="554"/>
                  </a:moveTo>
                  <a:cubicBezTo>
                    <a:pt x="2419" y="583"/>
                    <a:pt x="2419" y="598"/>
                    <a:pt x="2434" y="627"/>
                  </a:cubicBezTo>
                  <a:lnTo>
                    <a:pt x="2405" y="583"/>
                  </a:lnTo>
                  <a:lnTo>
                    <a:pt x="2405" y="554"/>
                  </a:lnTo>
                  <a:close/>
                  <a:moveTo>
                    <a:pt x="2769" y="670"/>
                  </a:moveTo>
                  <a:cubicBezTo>
                    <a:pt x="2755" y="686"/>
                    <a:pt x="2755" y="686"/>
                    <a:pt x="2755" y="700"/>
                  </a:cubicBezTo>
                  <a:cubicBezTo>
                    <a:pt x="2755" y="686"/>
                    <a:pt x="2768" y="671"/>
                    <a:pt x="2769" y="670"/>
                  </a:cubicBezTo>
                  <a:close/>
                  <a:moveTo>
                    <a:pt x="453" y="729"/>
                  </a:moveTo>
                  <a:cubicBezTo>
                    <a:pt x="453" y="744"/>
                    <a:pt x="438" y="744"/>
                    <a:pt x="424" y="758"/>
                  </a:cubicBezTo>
                  <a:lnTo>
                    <a:pt x="424" y="729"/>
                  </a:lnTo>
                  <a:close/>
                  <a:moveTo>
                    <a:pt x="744" y="816"/>
                  </a:moveTo>
                  <a:cubicBezTo>
                    <a:pt x="743" y="821"/>
                    <a:pt x="742" y="825"/>
                    <a:pt x="742" y="828"/>
                  </a:cubicBezTo>
                  <a:lnTo>
                    <a:pt x="742" y="828"/>
                  </a:lnTo>
                  <a:lnTo>
                    <a:pt x="744" y="816"/>
                  </a:lnTo>
                  <a:close/>
                  <a:moveTo>
                    <a:pt x="133" y="962"/>
                  </a:moveTo>
                  <a:cubicBezTo>
                    <a:pt x="117" y="962"/>
                    <a:pt x="117" y="977"/>
                    <a:pt x="117" y="977"/>
                  </a:cubicBezTo>
                  <a:lnTo>
                    <a:pt x="133" y="962"/>
                  </a:lnTo>
                  <a:close/>
                  <a:moveTo>
                    <a:pt x="2710" y="933"/>
                  </a:moveTo>
                  <a:cubicBezTo>
                    <a:pt x="2725" y="962"/>
                    <a:pt x="2725" y="991"/>
                    <a:pt x="2739" y="1006"/>
                  </a:cubicBezTo>
                  <a:lnTo>
                    <a:pt x="2725" y="1020"/>
                  </a:lnTo>
                  <a:cubicBezTo>
                    <a:pt x="2711" y="993"/>
                    <a:pt x="2710" y="966"/>
                    <a:pt x="2699" y="938"/>
                  </a:cubicBezTo>
                  <a:lnTo>
                    <a:pt x="2699" y="938"/>
                  </a:lnTo>
                  <a:cubicBezTo>
                    <a:pt x="2703" y="933"/>
                    <a:pt x="2710" y="933"/>
                    <a:pt x="2710" y="933"/>
                  </a:cubicBezTo>
                  <a:close/>
                  <a:moveTo>
                    <a:pt x="2085" y="1166"/>
                  </a:moveTo>
                  <a:cubicBezTo>
                    <a:pt x="2069" y="1181"/>
                    <a:pt x="2069" y="1181"/>
                    <a:pt x="2055" y="1181"/>
                  </a:cubicBezTo>
                  <a:cubicBezTo>
                    <a:pt x="2069" y="1166"/>
                    <a:pt x="2069" y="1166"/>
                    <a:pt x="2085" y="1166"/>
                  </a:cubicBezTo>
                  <a:close/>
                  <a:moveTo>
                    <a:pt x="2609" y="394"/>
                  </a:moveTo>
                  <a:cubicBezTo>
                    <a:pt x="2594" y="394"/>
                    <a:pt x="2580" y="408"/>
                    <a:pt x="2580" y="408"/>
                  </a:cubicBezTo>
                  <a:cubicBezTo>
                    <a:pt x="2589" y="408"/>
                    <a:pt x="2592" y="415"/>
                    <a:pt x="2598" y="415"/>
                  </a:cubicBezTo>
                  <a:cubicBezTo>
                    <a:pt x="2601" y="415"/>
                    <a:pt x="2604" y="413"/>
                    <a:pt x="2609" y="408"/>
                  </a:cubicBezTo>
                  <a:lnTo>
                    <a:pt x="2739" y="700"/>
                  </a:lnTo>
                  <a:lnTo>
                    <a:pt x="3089" y="1414"/>
                  </a:lnTo>
                  <a:cubicBezTo>
                    <a:pt x="3075" y="1414"/>
                    <a:pt x="3075" y="1428"/>
                    <a:pt x="3075" y="1428"/>
                  </a:cubicBezTo>
                  <a:cubicBezTo>
                    <a:pt x="3082" y="1435"/>
                    <a:pt x="3086" y="1439"/>
                    <a:pt x="3089" y="1439"/>
                  </a:cubicBezTo>
                  <a:cubicBezTo>
                    <a:pt x="3093" y="1439"/>
                    <a:pt x="3097" y="1435"/>
                    <a:pt x="3104" y="1428"/>
                  </a:cubicBezTo>
                  <a:lnTo>
                    <a:pt x="2755" y="700"/>
                  </a:lnTo>
                  <a:lnTo>
                    <a:pt x="2609" y="394"/>
                  </a:lnTo>
                  <a:close/>
                  <a:moveTo>
                    <a:pt x="2739" y="715"/>
                  </a:moveTo>
                  <a:lnTo>
                    <a:pt x="3046" y="1370"/>
                  </a:lnTo>
                  <a:lnTo>
                    <a:pt x="3031" y="1370"/>
                  </a:lnTo>
                  <a:cubicBezTo>
                    <a:pt x="3046" y="1326"/>
                    <a:pt x="3002" y="1356"/>
                    <a:pt x="2988" y="1327"/>
                  </a:cubicBezTo>
                  <a:lnTo>
                    <a:pt x="2988" y="1327"/>
                  </a:lnTo>
                  <a:cubicBezTo>
                    <a:pt x="3002" y="1356"/>
                    <a:pt x="2929" y="1414"/>
                    <a:pt x="2871" y="1443"/>
                  </a:cubicBezTo>
                  <a:cubicBezTo>
                    <a:pt x="2881" y="1462"/>
                    <a:pt x="2892" y="1469"/>
                    <a:pt x="2904" y="1469"/>
                  </a:cubicBezTo>
                  <a:cubicBezTo>
                    <a:pt x="2929" y="1469"/>
                    <a:pt x="2958" y="1443"/>
                    <a:pt x="2988" y="1443"/>
                  </a:cubicBezTo>
                  <a:cubicBezTo>
                    <a:pt x="3002" y="1399"/>
                    <a:pt x="3031" y="1385"/>
                    <a:pt x="3060" y="1370"/>
                  </a:cubicBezTo>
                  <a:lnTo>
                    <a:pt x="2739" y="715"/>
                  </a:lnTo>
                  <a:close/>
                  <a:moveTo>
                    <a:pt x="1574" y="1356"/>
                  </a:moveTo>
                  <a:lnTo>
                    <a:pt x="1531" y="1428"/>
                  </a:lnTo>
                  <a:lnTo>
                    <a:pt x="1545" y="1428"/>
                  </a:lnTo>
                  <a:lnTo>
                    <a:pt x="1502" y="1472"/>
                  </a:lnTo>
                  <a:lnTo>
                    <a:pt x="1444" y="1414"/>
                  </a:lnTo>
                  <a:cubicBezTo>
                    <a:pt x="1458" y="1399"/>
                    <a:pt x="1458" y="1399"/>
                    <a:pt x="1473" y="1399"/>
                  </a:cubicBezTo>
                  <a:lnTo>
                    <a:pt x="1473" y="1428"/>
                  </a:lnTo>
                  <a:cubicBezTo>
                    <a:pt x="1473" y="1385"/>
                    <a:pt x="1516" y="1370"/>
                    <a:pt x="1574" y="1356"/>
                  </a:cubicBezTo>
                  <a:close/>
                  <a:moveTo>
                    <a:pt x="1924" y="1530"/>
                  </a:moveTo>
                  <a:lnTo>
                    <a:pt x="1953" y="1560"/>
                  </a:lnTo>
                  <a:lnTo>
                    <a:pt x="1939" y="1560"/>
                  </a:lnTo>
                  <a:lnTo>
                    <a:pt x="1924" y="1530"/>
                  </a:lnTo>
                  <a:close/>
                  <a:moveTo>
                    <a:pt x="2638" y="1505"/>
                  </a:moveTo>
                  <a:cubicBezTo>
                    <a:pt x="2649" y="1505"/>
                    <a:pt x="2660" y="1508"/>
                    <a:pt x="2667" y="1515"/>
                  </a:cubicBezTo>
                  <a:cubicBezTo>
                    <a:pt x="2667" y="1523"/>
                    <a:pt x="2667" y="1527"/>
                    <a:pt x="2669" y="1527"/>
                  </a:cubicBezTo>
                  <a:cubicBezTo>
                    <a:pt x="2671" y="1527"/>
                    <a:pt x="2674" y="1523"/>
                    <a:pt x="2681" y="1515"/>
                  </a:cubicBezTo>
                  <a:cubicBezTo>
                    <a:pt x="2696" y="1515"/>
                    <a:pt x="2710" y="1515"/>
                    <a:pt x="2710" y="1560"/>
                  </a:cubicBezTo>
                  <a:cubicBezTo>
                    <a:pt x="2710" y="1544"/>
                    <a:pt x="2710" y="1544"/>
                    <a:pt x="2725" y="1544"/>
                  </a:cubicBezTo>
                  <a:cubicBezTo>
                    <a:pt x="2725" y="1560"/>
                    <a:pt x="2725" y="1574"/>
                    <a:pt x="2739" y="1589"/>
                  </a:cubicBezTo>
                  <a:cubicBezTo>
                    <a:pt x="2715" y="1603"/>
                    <a:pt x="2693" y="1608"/>
                    <a:pt x="2672" y="1608"/>
                  </a:cubicBezTo>
                  <a:cubicBezTo>
                    <a:pt x="2630" y="1608"/>
                    <a:pt x="2594" y="1589"/>
                    <a:pt x="2565" y="1589"/>
                  </a:cubicBezTo>
                  <a:lnTo>
                    <a:pt x="2565" y="1574"/>
                  </a:lnTo>
                  <a:cubicBezTo>
                    <a:pt x="2594" y="1560"/>
                    <a:pt x="2609" y="1530"/>
                    <a:pt x="2609" y="1515"/>
                  </a:cubicBezTo>
                  <a:cubicBezTo>
                    <a:pt x="2616" y="1508"/>
                    <a:pt x="2627" y="1505"/>
                    <a:pt x="2638" y="1505"/>
                  </a:cubicBezTo>
                  <a:close/>
                  <a:moveTo>
                    <a:pt x="773" y="1603"/>
                  </a:moveTo>
                  <a:lnTo>
                    <a:pt x="773" y="1618"/>
                  </a:lnTo>
                  <a:cubicBezTo>
                    <a:pt x="773" y="1618"/>
                    <a:pt x="758" y="1618"/>
                    <a:pt x="758" y="1603"/>
                  </a:cubicBezTo>
                  <a:close/>
                  <a:moveTo>
                    <a:pt x="787" y="1589"/>
                  </a:moveTo>
                  <a:lnTo>
                    <a:pt x="817" y="1618"/>
                  </a:lnTo>
                  <a:lnTo>
                    <a:pt x="803" y="1618"/>
                  </a:lnTo>
                  <a:cubicBezTo>
                    <a:pt x="803" y="1603"/>
                    <a:pt x="787" y="1603"/>
                    <a:pt x="787" y="1589"/>
                  </a:cubicBezTo>
                  <a:close/>
                  <a:moveTo>
                    <a:pt x="1910" y="1589"/>
                  </a:moveTo>
                  <a:cubicBezTo>
                    <a:pt x="1939" y="1632"/>
                    <a:pt x="2026" y="1632"/>
                    <a:pt x="1953" y="1676"/>
                  </a:cubicBezTo>
                  <a:cubicBezTo>
                    <a:pt x="1968" y="1647"/>
                    <a:pt x="1910" y="1647"/>
                    <a:pt x="1895" y="1618"/>
                  </a:cubicBezTo>
                  <a:cubicBezTo>
                    <a:pt x="1881" y="1632"/>
                    <a:pt x="1865" y="1647"/>
                    <a:pt x="1865" y="1661"/>
                  </a:cubicBezTo>
                  <a:cubicBezTo>
                    <a:pt x="1851" y="1676"/>
                    <a:pt x="1836" y="1676"/>
                    <a:pt x="1836" y="1676"/>
                  </a:cubicBezTo>
                  <a:cubicBezTo>
                    <a:pt x="1836" y="1647"/>
                    <a:pt x="1851" y="1632"/>
                    <a:pt x="1865" y="1618"/>
                  </a:cubicBezTo>
                  <a:cubicBezTo>
                    <a:pt x="1881" y="1603"/>
                    <a:pt x="1895" y="1603"/>
                    <a:pt x="1910" y="1589"/>
                  </a:cubicBezTo>
                  <a:close/>
                  <a:moveTo>
                    <a:pt x="2434" y="1632"/>
                  </a:moveTo>
                  <a:lnTo>
                    <a:pt x="2419" y="1690"/>
                  </a:lnTo>
                  <a:lnTo>
                    <a:pt x="2419" y="1690"/>
                  </a:lnTo>
                  <a:lnTo>
                    <a:pt x="2463" y="1661"/>
                  </a:lnTo>
                  <a:cubicBezTo>
                    <a:pt x="2448" y="1661"/>
                    <a:pt x="2448" y="1647"/>
                    <a:pt x="2434" y="1632"/>
                  </a:cubicBezTo>
                  <a:close/>
                  <a:moveTo>
                    <a:pt x="817" y="1661"/>
                  </a:moveTo>
                  <a:lnTo>
                    <a:pt x="846" y="1690"/>
                  </a:lnTo>
                  <a:lnTo>
                    <a:pt x="832" y="1690"/>
                  </a:lnTo>
                  <a:cubicBezTo>
                    <a:pt x="832" y="1690"/>
                    <a:pt x="832" y="1676"/>
                    <a:pt x="817" y="1676"/>
                  </a:cubicBezTo>
                  <a:lnTo>
                    <a:pt x="817" y="1661"/>
                  </a:lnTo>
                  <a:close/>
                  <a:moveTo>
                    <a:pt x="744" y="1618"/>
                  </a:moveTo>
                  <a:cubicBezTo>
                    <a:pt x="744" y="1632"/>
                    <a:pt x="744" y="1632"/>
                    <a:pt x="758" y="1647"/>
                  </a:cubicBezTo>
                  <a:cubicBezTo>
                    <a:pt x="744" y="1661"/>
                    <a:pt x="715" y="1661"/>
                    <a:pt x="700" y="1676"/>
                  </a:cubicBezTo>
                  <a:lnTo>
                    <a:pt x="715" y="1690"/>
                  </a:lnTo>
                  <a:cubicBezTo>
                    <a:pt x="700" y="1705"/>
                    <a:pt x="686" y="1705"/>
                    <a:pt x="671" y="1705"/>
                  </a:cubicBezTo>
                  <a:cubicBezTo>
                    <a:pt x="671" y="1690"/>
                    <a:pt x="671" y="1676"/>
                    <a:pt x="657" y="1676"/>
                  </a:cubicBezTo>
                  <a:cubicBezTo>
                    <a:pt x="686" y="1647"/>
                    <a:pt x="715" y="1632"/>
                    <a:pt x="744" y="1618"/>
                  </a:cubicBezTo>
                  <a:close/>
                  <a:moveTo>
                    <a:pt x="554" y="1618"/>
                  </a:moveTo>
                  <a:lnTo>
                    <a:pt x="554" y="1647"/>
                  </a:lnTo>
                  <a:lnTo>
                    <a:pt x="584" y="1690"/>
                  </a:lnTo>
                  <a:lnTo>
                    <a:pt x="584" y="1719"/>
                  </a:lnTo>
                  <a:lnTo>
                    <a:pt x="511" y="1618"/>
                  </a:lnTo>
                  <a:close/>
                  <a:moveTo>
                    <a:pt x="803" y="1690"/>
                  </a:moveTo>
                  <a:cubicBezTo>
                    <a:pt x="803" y="1705"/>
                    <a:pt x="803" y="1705"/>
                    <a:pt x="817" y="1705"/>
                  </a:cubicBezTo>
                  <a:cubicBezTo>
                    <a:pt x="817" y="1719"/>
                    <a:pt x="817" y="1719"/>
                    <a:pt x="803" y="1719"/>
                  </a:cubicBezTo>
                  <a:lnTo>
                    <a:pt x="803" y="1690"/>
                  </a:lnTo>
                  <a:close/>
                  <a:moveTo>
                    <a:pt x="2230" y="1705"/>
                  </a:moveTo>
                  <a:lnTo>
                    <a:pt x="2201" y="1719"/>
                  </a:lnTo>
                  <a:cubicBezTo>
                    <a:pt x="2215" y="1719"/>
                    <a:pt x="2215" y="1719"/>
                    <a:pt x="2230" y="1705"/>
                  </a:cubicBezTo>
                  <a:close/>
                  <a:moveTo>
                    <a:pt x="2172" y="1705"/>
                  </a:moveTo>
                  <a:lnTo>
                    <a:pt x="2172" y="1719"/>
                  </a:lnTo>
                  <a:lnTo>
                    <a:pt x="2114" y="1734"/>
                  </a:lnTo>
                  <a:lnTo>
                    <a:pt x="2099" y="1734"/>
                  </a:lnTo>
                  <a:cubicBezTo>
                    <a:pt x="2114" y="1719"/>
                    <a:pt x="2143" y="1719"/>
                    <a:pt x="2172" y="1705"/>
                  </a:cubicBezTo>
                  <a:close/>
                  <a:moveTo>
                    <a:pt x="1997" y="1734"/>
                  </a:moveTo>
                  <a:lnTo>
                    <a:pt x="1997" y="1748"/>
                  </a:lnTo>
                  <a:lnTo>
                    <a:pt x="1982" y="1748"/>
                  </a:lnTo>
                  <a:lnTo>
                    <a:pt x="1997" y="1734"/>
                  </a:lnTo>
                  <a:close/>
                  <a:moveTo>
                    <a:pt x="628" y="1734"/>
                  </a:moveTo>
                  <a:lnTo>
                    <a:pt x="628" y="1748"/>
                  </a:lnTo>
                  <a:cubicBezTo>
                    <a:pt x="628" y="1752"/>
                    <a:pt x="629" y="1755"/>
                    <a:pt x="630" y="1757"/>
                  </a:cubicBezTo>
                  <a:lnTo>
                    <a:pt x="630" y="1757"/>
                  </a:lnTo>
                  <a:lnTo>
                    <a:pt x="613" y="1748"/>
                  </a:lnTo>
                  <a:cubicBezTo>
                    <a:pt x="613" y="1748"/>
                    <a:pt x="613" y="1734"/>
                    <a:pt x="628" y="1734"/>
                  </a:cubicBezTo>
                  <a:close/>
                  <a:moveTo>
                    <a:pt x="1007" y="1632"/>
                  </a:moveTo>
                  <a:cubicBezTo>
                    <a:pt x="1021" y="1632"/>
                    <a:pt x="1036" y="1647"/>
                    <a:pt x="1050" y="1647"/>
                  </a:cubicBezTo>
                  <a:cubicBezTo>
                    <a:pt x="1036" y="1676"/>
                    <a:pt x="1021" y="1719"/>
                    <a:pt x="1007" y="1748"/>
                  </a:cubicBezTo>
                  <a:lnTo>
                    <a:pt x="1007" y="1734"/>
                  </a:lnTo>
                  <a:cubicBezTo>
                    <a:pt x="993" y="1761"/>
                    <a:pt x="980" y="1769"/>
                    <a:pt x="968" y="1769"/>
                  </a:cubicBezTo>
                  <a:cubicBezTo>
                    <a:pt x="954" y="1769"/>
                    <a:pt x="941" y="1757"/>
                    <a:pt x="933" y="1748"/>
                  </a:cubicBezTo>
                  <a:lnTo>
                    <a:pt x="933" y="1764"/>
                  </a:lnTo>
                  <a:lnTo>
                    <a:pt x="904" y="1734"/>
                  </a:lnTo>
                  <a:lnTo>
                    <a:pt x="919" y="1734"/>
                  </a:lnTo>
                  <a:cubicBezTo>
                    <a:pt x="919" y="1734"/>
                    <a:pt x="919" y="1748"/>
                    <a:pt x="933" y="1748"/>
                  </a:cubicBezTo>
                  <a:cubicBezTo>
                    <a:pt x="933" y="1734"/>
                    <a:pt x="948" y="1719"/>
                    <a:pt x="948" y="1705"/>
                  </a:cubicBezTo>
                  <a:lnTo>
                    <a:pt x="977" y="1705"/>
                  </a:lnTo>
                  <a:cubicBezTo>
                    <a:pt x="977" y="1690"/>
                    <a:pt x="962" y="1690"/>
                    <a:pt x="962" y="1676"/>
                  </a:cubicBezTo>
                  <a:cubicBezTo>
                    <a:pt x="977" y="1676"/>
                    <a:pt x="977" y="1676"/>
                    <a:pt x="977" y="1661"/>
                  </a:cubicBezTo>
                  <a:cubicBezTo>
                    <a:pt x="977" y="1647"/>
                    <a:pt x="991" y="1632"/>
                    <a:pt x="1007" y="1632"/>
                  </a:cubicBezTo>
                  <a:close/>
                  <a:moveTo>
                    <a:pt x="2104" y="1764"/>
                  </a:moveTo>
                  <a:cubicBezTo>
                    <a:pt x="2102" y="1764"/>
                    <a:pt x="2101" y="1764"/>
                    <a:pt x="2099" y="1764"/>
                  </a:cubicBezTo>
                  <a:lnTo>
                    <a:pt x="2103" y="1782"/>
                  </a:lnTo>
                  <a:lnTo>
                    <a:pt x="2103" y="1782"/>
                  </a:lnTo>
                  <a:cubicBezTo>
                    <a:pt x="2106" y="1777"/>
                    <a:pt x="2106" y="1771"/>
                    <a:pt x="2104" y="1764"/>
                  </a:cubicBezTo>
                  <a:close/>
                  <a:moveTo>
                    <a:pt x="861" y="1777"/>
                  </a:moveTo>
                  <a:cubicBezTo>
                    <a:pt x="875" y="1777"/>
                    <a:pt x="875" y="1793"/>
                    <a:pt x="875" y="1793"/>
                  </a:cubicBezTo>
                  <a:cubicBezTo>
                    <a:pt x="875" y="1807"/>
                    <a:pt x="875" y="1807"/>
                    <a:pt x="861" y="1807"/>
                  </a:cubicBezTo>
                  <a:lnTo>
                    <a:pt x="861" y="1793"/>
                  </a:lnTo>
                  <a:lnTo>
                    <a:pt x="861" y="1777"/>
                  </a:lnTo>
                  <a:close/>
                  <a:moveTo>
                    <a:pt x="890" y="1748"/>
                  </a:moveTo>
                  <a:lnTo>
                    <a:pt x="919" y="1777"/>
                  </a:lnTo>
                  <a:cubicBezTo>
                    <a:pt x="919" y="1777"/>
                    <a:pt x="904" y="1777"/>
                    <a:pt x="904" y="1793"/>
                  </a:cubicBezTo>
                  <a:lnTo>
                    <a:pt x="919" y="1793"/>
                  </a:lnTo>
                  <a:lnTo>
                    <a:pt x="919" y="1807"/>
                  </a:lnTo>
                  <a:lnTo>
                    <a:pt x="904" y="1793"/>
                  </a:lnTo>
                  <a:lnTo>
                    <a:pt x="904" y="1777"/>
                  </a:lnTo>
                  <a:lnTo>
                    <a:pt x="890" y="1764"/>
                  </a:lnTo>
                  <a:cubicBezTo>
                    <a:pt x="890" y="1764"/>
                    <a:pt x="890" y="1748"/>
                    <a:pt x="875" y="1748"/>
                  </a:cubicBezTo>
                  <a:close/>
                  <a:moveTo>
                    <a:pt x="1746" y="1819"/>
                  </a:moveTo>
                  <a:cubicBezTo>
                    <a:pt x="1742" y="1829"/>
                    <a:pt x="1735" y="1836"/>
                    <a:pt x="1735" y="1836"/>
                  </a:cubicBezTo>
                  <a:lnTo>
                    <a:pt x="1746" y="1819"/>
                  </a:lnTo>
                  <a:close/>
                  <a:moveTo>
                    <a:pt x="2099" y="1836"/>
                  </a:moveTo>
                  <a:lnTo>
                    <a:pt x="2099" y="1851"/>
                  </a:lnTo>
                  <a:lnTo>
                    <a:pt x="2085" y="1851"/>
                  </a:lnTo>
                  <a:lnTo>
                    <a:pt x="2099" y="1836"/>
                  </a:lnTo>
                  <a:close/>
                  <a:moveTo>
                    <a:pt x="715" y="1851"/>
                  </a:moveTo>
                  <a:lnTo>
                    <a:pt x="729" y="1865"/>
                  </a:lnTo>
                  <a:cubicBezTo>
                    <a:pt x="715" y="1865"/>
                    <a:pt x="715" y="1851"/>
                    <a:pt x="715" y="1851"/>
                  </a:cubicBezTo>
                  <a:close/>
                  <a:moveTo>
                    <a:pt x="715" y="1777"/>
                  </a:moveTo>
                  <a:cubicBezTo>
                    <a:pt x="715" y="1822"/>
                    <a:pt x="773" y="1807"/>
                    <a:pt x="773" y="1851"/>
                  </a:cubicBezTo>
                  <a:cubicBezTo>
                    <a:pt x="803" y="1836"/>
                    <a:pt x="817" y="1836"/>
                    <a:pt x="832" y="1822"/>
                  </a:cubicBezTo>
                  <a:cubicBezTo>
                    <a:pt x="832" y="1822"/>
                    <a:pt x="846" y="1822"/>
                    <a:pt x="846" y="1836"/>
                  </a:cubicBezTo>
                  <a:cubicBezTo>
                    <a:pt x="832" y="1851"/>
                    <a:pt x="817" y="1851"/>
                    <a:pt x="803" y="1865"/>
                  </a:cubicBezTo>
                  <a:lnTo>
                    <a:pt x="803" y="1851"/>
                  </a:lnTo>
                  <a:cubicBezTo>
                    <a:pt x="787" y="1865"/>
                    <a:pt x="787" y="1865"/>
                    <a:pt x="787" y="1880"/>
                  </a:cubicBezTo>
                  <a:lnTo>
                    <a:pt x="773" y="1865"/>
                  </a:lnTo>
                  <a:lnTo>
                    <a:pt x="773" y="1851"/>
                  </a:lnTo>
                  <a:lnTo>
                    <a:pt x="715" y="1793"/>
                  </a:lnTo>
                  <a:lnTo>
                    <a:pt x="715" y="1777"/>
                  </a:lnTo>
                  <a:close/>
                  <a:moveTo>
                    <a:pt x="1749" y="1894"/>
                  </a:moveTo>
                  <a:cubicBezTo>
                    <a:pt x="1735" y="1909"/>
                    <a:pt x="1735" y="1909"/>
                    <a:pt x="1720" y="1909"/>
                  </a:cubicBezTo>
                  <a:cubicBezTo>
                    <a:pt x="1720" y="1894"/>
                    <a:pt x="1735" y="1894"/>
                    <a:pt x="1749" y="1894"/>
                  </a:cubicBezTo>
                  <a:close/>
                  <a:moveTo>
                    <a:pt x="1851" y="1676"/>
                  </a:moveTo>
                  <a:lnTo>
                    <a:pt x="1851" y="1705"/>
                  </a:lnTo>
                  <a:cubicBezTo>
                    <a:pt x="1865" y="1719"/>
                    <a:pt x="1865" y="1734"/>
                    <a:pt x="1881" y="1748"/>
                  </a:cubicBezTo>
                  <a:lnTo>
                    <a:pt x="1822" y="1748"/>
                  </a:lnTo>
                  <a:lnTo>
                    <a:pt x="1822" y="1764"/>
                  </a:lnTo>
                  <a:lnTo>
                    <a:pt x="1822" y="1793"/>
                  </a:lnTo>
                  <a:cubicBezTo>
                    <a:pt x="1822" y="1807"/>
                    <a:pt x="1807" y="1807"/>
                    <a:pt x="1822" y="1822"/>
                  </a:cubicBezTo>
                  <a:lnTo>
                    <a:pt x="1836" y="1822"/>
                  </a:lnTo>
                  <a:lnTo>
                    <a:pt x="1836" y="1807"/>
                  </a:lnTo>
                  <a:lnTo>
                    <a:pt x="1881" y="1880"/>
                  </a:lnTo>
                  <a:cubicBezTo>
                    <a:pt x="1881" y="1865"/>
                    <a:pt x="1895" y="1851"/>
                    <a:pt x="1895" y="1851"/>
                  </a:cubicBezTo>
                  <a:cubicBezTo>
                    <a:pt x="1910" y="1865"/>
                    <a:pt x="1910" y="1894"/>
                    <a:pt x="1895" y="1909"/>
                  </a:cubicBezTo>
                  <a:lnTo>
                    <a:pt x="1822" y="1894"/>
                  </a:lnTo>
                  <a:cubicBezTo>
                    <a:pt x="1807" y="1880"/>
                    <a:pt x="1793" y="1851"/>
                    <a:pt x="1822" y="1822"/>
                  </a:cubicBezTo>
                  <a:lnTo>
                    <a:pt x="1807" y="1822"/>
                  </a:lnTo>
                  <a:cubicBezTo>
                    <a:pt x="1799" y="1826"/>
                    <a:pt x="1790" y="1828"/>
                    <a:pt x="1783" y="1828"/>
                  </a:cubicBezTo>
                  <a:cubicBezTo>
                    <a:pt x="1767" y="1828"/>
                    <a:pt x="1755" y="1821"/>
                    <a:pt x="1750" y="1813"/>
                  </a:cubicBezTo>
                  <a:lnTo>
                    <a:pt x="1750" y="1813"/>
                  </a:lnTo>
                  <a:lnTo>
                    <a:pt x="1764" y="1793"/>
                  </a:lnTo>
                  <a:lnTo>
                    <a:pt x="1764" y="1807"/>
                  </a:lnTo>
                  <a:cubicBezTo>
                    <a:pt x="1793" y="1777"/>
                    <a:pt x="1807" y="1734"/>
                    <a:pt x="1822" y="1690"/>
                  </a:cubicBezTo>
                  <a:lnTo>
                    <a:pt x="1851" y="1676"/>
                  </a:lnTo>
                  <a:close/>
                  <a:moveTo>
                    <a:pt x="2099" y="1748"/>
                  </a:moveTo>
                  <a:cubicBezTo>
                    <a:pt x="2101" y="1754"/>
                    <a:pt x="2103" y="1759"/>
                    <a:pt x="2104" y="1764"/>
                  </a:cubicBezTo>
                  <a:lnTo>
                    <a:pt x="2104" y="1764"/>
                  </a:lnTo>
                  <a:cubicBezTo>
                    <a:pt x="2144" y="1763"/>
                    <a:pt x="2157" y="1763"/>
                    <a:pt x="2172" y="1748"/>
                  </a:cubicBezTo>
                  <a:lnTo>
                    <a:pt x="2172" y="1748"/>
                  </a:lnTo>
                  <a:cubicBezTo>
                    <a:pt x="2157" y="1777"/>
                    <a:pt x="2143" y="1793"/>
                    <a:pt x="2143" y="1807"/>
                  </a:cubicBezTo>
                  <a:cubicBezTo>
                    <a:pt x="2128" y="1807"/>
                    <a:pt x="2128" y="1822"/>
                    <a:pt x="2114" y="1822"/>
                  </a:cubicBezTo>
                  <a:lnTo>
                    <a:pt x="2103" y="1782"/>
                  </a:lnTo>
                  <a:lnTo>
                    <a:pt x="2103" y="1782"/>
                  </a:lnTo>
                  <a:cubicBezTo>
                    <a:pt x="2093" y="1802"/>
                    <a:pt x="2051" y="1800"/>
                    <a:pt x="2040" y="1822"/>
                  </a:cubicBezTo>
                  <a:cubicBezTo>
                    <a:pt x="2040" y="1822"/>
                    <a:pt x="2055" y="1822"/>
                    <a:pt x="2055" y="1836"/>
                  </a:cubicBezTo>
                  <a:lnTo>
                    <a:pt x="2055" y="1865"/>
                  </a:lnTo>
                  <a:lnTo>
                    <a:pt x="2040" y="1865"/>
                  </a:lnTo>
                  <a:cubicBezTo>
                    <a:pt x="2055" y="1851"/>
                    <a:pt x="2055" y="1851"/>
                    <a:pt x="2055" y="1836"/>
                  </a:cubicBezTo>
                  <a:lnTo>
                    <a:pt x="2055" y="1836"/>
                  </a:lnTo>
                  <a:cubicBezTo>
                    <a:pt x="2026" y="1880"/>
                    <a:pt x="1997" y="1880"/>
                    <a:pt x="1968" y="1909"/>
                  </a:cubicBezTo>
                  <a:lnTo>
                    <a:pt x="1953" y="1909"/>
                  </a:lnTo>
                  <a:lnTo>
                    <a:pt x="1953" y="1822"/>
                  </a:lnTo>
                  <a:lnTo>
                    <a:pt x="2011" y="1807"/>
                  </a:lnTo>
                  <a:lnTo>
                    <a:pt x="2011" y="1793"/>
                  </a:lnTo>
                  <a:cubicBezTo>
                    <a:pt x="2055" y="1777"/>
                    <a:pt x="2069" y="1764"/>
                    <a:pt x="2085" y="1748"/>
                  </a:cubicBezTo>
                  <a:close/>
                  <a:moveTo>
                    <a:pt x="729" y="1880"/>
                  </a:moveTo>
                  <a:lnTo>
                    <a:pt x="758" y="1909"/>
                  </a:lnTo>
                  <a:lnTo>
                    <a:pt x="758" y="1923"/>
                  </a:lnTo>
                  <a:lnTo>
                    <a:pt x="729" y="1880"/>
                  </a:lnTo>
                  <a:close/>
                  <a:moveTo>
                    <a:pt x="1822" y="1909"/>
                  </a:moveTo>
                  <a:cubicBezTo>
                    <a:pt x="1836" y="1923"/>
                    <a:pt x="1851" y="1923"/>
                    <a:pt x="1851" y="1923"/>
                  </a:cubicBezTo>
                  <a:cubicBezTo>
                    <a:pt x="1851" y="1938"/>
                    <a:pt x="1836" y="1938"/>
                    <a:pt x="1822" y="1938"/>
                  </a:cubicBezTo>
                  <a:lnTo>
                    <a:pt x="1822" y="1909"/>
                  </a:lnTo>
                  <a:close/>
                  <a:moveTo>
                    <a:pt x="700" y="1909"/>
                  </a:moveTo>
                  <a:cubicBezTo>
                    <a:pt x="700" y="1909"/>
                    <a:pt x="715" y="1923"/>
                    <a:pt x="715" y="1938"/>
                  </a:cubicBezTo>
                  <a:cubicBezTo>
                    <a:pt x="729" y="1938"/>
                    <a:pt x="744" y="1923"/>
                    <a:pt x="744" y="1923"/>
                  </a:cubicBezTo>
                  <a:cubicBezTo>
                    <a:pt x="744" y="1938"/>
                    <a:pt x="758" y="1938"/>
                    <a:pt x="758" y="1952"/>
                  </a:cubicBezTo>
                  <a:cubicBezTo>
                    <a:pt x="715" y="1967"/>
                    <a:pt x="686" y="1967"/>
                    <a:pt x="657" y="1967"/>
                  </a:cubicBezTo>
                  <a:cubicBezTo>
                    <a:pt x="671" y="1938"/>
                    <a:pt x="686" y="1923"/>
                    <a:pt x="700" y="1909"/>
                  </a:cubicBezTo>
                  <a:close/>
                  <a:moveTo>
                    <a:pt x="1662" y="1967"/>
                  </a:moveTo>
                  <a:cubicBezTo>
                    <a:pt x="1662" y="1967"/>
                    <a:pt x="1662" y="1981"/>
                    <a:pt x="1677" y="1981"/>
                  </a:cubicBezTo>
                  <a:cubicBezTo>
                    <a:pt x="1677" y="1967"/>
                    <a:pt x="1662" y="1967"/>
                    <a:pt x="1662" y="1967"/>
                  </a:cubicBezTo>
                  <a:close/>
                  <a:moveTo>
                    <a:pt x="117" y="977"/>
                  </a:moveTo>
                  <a:lnTo>
                    <a:pt x="496" y="1967"/>
                  </a:lnTo>
                  <a:cubicBezTo>
                    <a:pt x="499" y="1966"/>
                    <a:pt x="501" y="1964"/>
                    <a:pt x="504" y="1963"/>
                  </a:cubicBezTo>
                  <a:lnTo>
                    <a:pt x="504" y="1963"/>
                  </a:lnTo>
                  <a:lnTo>
                    <a:pt x="511" y="1981"/>
                  </a:lnTo>
                  <a:cubicBezTo>
                    <a:pt x="524" y="1977"/>
                    <a:pt x="534" y="1975"/>
                    <a:pt x="542" y="1975"/>
                  </a:cubicBezTo>
                  <a:cubicBezTo>
                    <a:pt x="556" y="1975"/>
                    <a:pt x="562" y="1982"/>
                    <a:pt x="564" y="1993"/>
                  </a:cubicBezTo>
                  <a:lnTo>
                    <a:pt x="564" y="1993"/>
                  </a:lnTo>
                  <a:cubicBezTo>
                    <a:pt x="576" y="1964"/>
                    <a:pt x="637" y="1909"/>
                    <a:pt x="584" y="1909"/>
                  </a:cubicBezTo>
                  <a:cubicBezTo>
                    <a:pt x="544" y="1922"/>
                    <a:pt x="528" y="1947"/>
                    <a:pt x="504" y="1963"/>
                  </a:cubicBezTo>
                  <a:lnTo>
                    <a:pt x="504" y="1963"/>
                  </a:lnTo>
                  <a:lnTo>
                    <a:pt x="117" y="977"/>
                  </a:lnTo>
                  <a:close/>
                  <a:moveTo>
                    <a:pt x="1720" y="1967"/>
                  </a:moveTo>
                  <a:lnTo>
                    <a:pt x="1735" y="1997"/>
                  </a:lnTo>
                  <a:cubicBezTo>
                    <a:pt x="1720" y="1997"/>
                    <a:pt x="1720" y="1997"/>
                    <a:pt x="1706" y="1981"/>
                  </a:cubicBezTo>
                  <a:lnTo>
                    <a:pt x="1720" y="1967"/>
                  </a:lnTo>
                  <a:close/>
                  <a:moveTo>
                    <a:pt x="1793" y="1952"/>
                  </a:moveTo>
                  <a:lnTo>
                    <a:pt x="1793" y="1981"/>
                  </a:lnTo>
                  <a:cubicBezTo>
                    <a:pt x="1807" y="1981"/>
                    <a:pt x="1807" y="1967"/>
                    <a:pt x="1807" y="1967"/>
                  </a:cubicBezTo>
                  <a:lnTo>
                    <a:pt x="1822" y="1981"/>
                  </a:lnTo>
                  <a:lnTo>
                    <a:pt x="1793" y="1981"/>
                  </a:lnTo>
                  <a:cubicBezTo>
                    <a:pt x="1778" y="1981"/>
                    <a:pt x="1749" y="1981"/>
                    <a:pt x="1735" y="1997"/>
                  </a:cubicBezTo>
                  <a:cubicBezTo>
                    <a:pt x="1735" y="1967"/>
                    <a:pt x="1764" y="1952"/>
                    <a:pt x="1778" y="1952"/>
                  </a:cubicBezTo>
                  <a:close/>
                  <a:moveTo>
                    <a:pt x="564" y="1993"/>
                  </a:moveTo>
                  <a:cubicBezTo>
                    <a:pt x="561" y="1999"/>
                    <a:pt x="561" y="2005"/>
                    <a:pt x="566" y="2008"/>
                  </a:cubicBezTo>
                  <a:lnTo>
                    <a:pt x="566" y="2008"/>
                  </a:lnTo>
                  <a:cubicBezTo>
                    <a:pt x="566" y="2002"/>
                    <a:pt x="565" y="1997"/>
                    <a:pt x="564" y="1993"/>
                  </a:cubicBezTo>
                  <a:close/>
                  <a:moveTo>
                    <a:pt x="1706" y="1938"/>
                  </a:moveTo>
                  <a:cubicBezTo>
                    <a:pt x="1720" y="1967"/>
                    <a:pt x="1691" y="1967"/>
                    <a:pt x="1677" y="1981"/>
                  </a:cubicBezTo>
                  <a:cubicBezTo>
                    <a:pt x="1662" y="1981"/>
                    <a:pt x="1648" y="1997"/>
                    <a:pt x="1648" y="2011"/>
                  </a:cubicBezTo>
                  <a:lnTo>
                    <a:pt x="1618" y="2011"/>
                  </a:lnTo>
                  <a:lnTo>
                    <a:pt x="1632" y="1981"/>
                  </a:lnTo>
                  <a:cubicBezTo>
                    <a:pt x="1632" y="1981"/>
                    <a:pt x="1632" y="1967"/>
                    <a:pt x="1648" y="1967"/>
                  </a:cubicBezTo>
                  <a:cubicBezTo>
                    <a:pt x="1648" y="1952"/>
                    <a:pt x="1662" y="1952"/>
                    <a:pt x="1662" y="1952"/>
                  </a:cubicBezTo>
                  <a:lnTo>
                    <a:pt x="1706" y="1938"/>
                  </a:lnTo>
                  <a:close/>
                  <a:moveTo>
                    <a:pt x="191" y="1201"/>
                  </a:moveTo>
                  <a:lnTo>
                    <a:pt x="511" y="2040"/>
                  </a:lnTo>
                  <a:lnTo>
                    <a:pt x="517" y="2034"/>
                  </a:lnTo>
                  <a:lnTo>
                    <a:pt x="191" y="1201"/>
                  </a:lnTo>
                  <a:close/>
                  <a:moveTo>
                    <a:pt x="1560" y="2011"/>
                  </a:moveTo>
                  <a:cubicBezTo>
                    <a:pt x="1574" y="2026"/>
                    <a:pt x="1589" y="2026"/>
                    <a:pt x="1589" y="2026"/>
                  </a:cubicBezTo>
                  <a:cubicBezTo>
                    <a:pt x="1589" y="2040"/>
                    <a:pt x="1574" y="2040"/>
                    <a:pt x="1560" y="2040"/>
                  </a:cubicBezTo>
                  <a:lnTo>
                    <a:pt x="1560" y="2011"/>
                  </a:lnTo>
                  <a:close/>
                  <a:moveTo>
                    <a:pt x="525" y="2026"/>
                  </a:moveTo>
                  <a:lnTo>
                    <a:pt x="517" y="2034"/>
                  </a:lnTo>
                  <a:lnTo>
                    <a:pt x="525" y="2055"/>
                  </a:lnTo>
                  <a:lnTo>
                    <a:pt x="525" y="2026"/>
                  </a:lnTo>
                  <a:close/>
                  <a:moveTo>
                    <a:pt x="962" y="2055"/>
                  </a:moveTo>
                  <a:cubicBezTo>
                    <a:pt x="962" y="2055"/>
                    <a:pt x="948" y="2055"/>
                    <a:pt x="948" y="2069"/>
                  </a:cubicBezTo>
                  <a:lnTo>
                    <a:pt x="933" y="2055"/>
                  </a:lnTo>
                  <a:close/>
                  <a:moveTo>
                    <a:pt x="1428" y="1997"/>
                  </a:moveTo>
                  <a:cubicBezTo>
                    <a:pt x="1444" y="2026"/>
                    <a:pt x="1428" y="2055"/>
                    <a:pt x="1399" y="2069"/>
                  </a:cubicBezTo>
                  <a:cubicBezTo>
                    <a:pt x="1414" y="2055"/>
                    <a:pt x="1428" y="2011"/>
                    <a:pt x="1428" y="1997"/>
                  </a:cubicBezTo>
                  <a:close/>
                  <a:moveTo>
                    <a:pt x="1487" y="1938"/>
                  </a:moveTo>
                  <a:lnTo>
                    <a:pt x="1531" y="1981"/>
                  </a:lnTo>
                  <a:cubicBezTo>
                    <a:pt x="1545" y="1997"/>
                    <a:pt x="1545" y="2011"/>
                    <a:pt x="1545" y="2069"/>
                  </a:cubicBezTo>
                  <a:cubicBezTo>
                    <a:pt x="1502" y="2040"/>
                    <a:pt x="1473" y="2011"/>
                    <a:pt x="1444" y="1981"/>
                  </a:cubicBezTo>
                  <a:lnTo>
                    <a:pt x="1487" y="1938"/>
                  </a:lnTo>
                  <a:close/>
                  <a:moveTo>
                    <a:pt x="919" y="2098"/>
                  </a:moveTo>
                  <a:lnTo>
                    <a:pt x="1005" y="2209"/>
                  </a:lnTo>
                  <a:lnTo>
                    <a:pt x="1005" y="2209"/>
                  </a:lnTo>
                  <a:lnTo>
                    <a:pt x="904" y="2098"/>
                  </a:lnTo>
                  <a:close/>
                  <a:moveTo>
                    <a:pt x="1487" y="2243"/>
                  </a:moveTo>
                  <a:lnTo>
                    <a:pt x="1487" y="2243"/>
                  </a:lnTo>
                  <a:cubicBezTo>
                    <a:pt x="1487" y="2244"/>
                    <a:pt x="1486" y="2244"/>
                    <a:pt x="1486" y="2244"/>
                  </a:cubicBezTo>
                  <a:lnTo>
                    <a:pt x="1486" y="2244"/>
                  </a:lnTo>
                  <a:cubicBezTo>
                    <a:pt x="1486" y="2244"/>
                    <a:pt x="1487" y="2244"/>
                    <a:pt x="1487" y="2244"/>
                  </a:cubicBezTo>
                  <a:lnTo>
                    <a:pt x="1487" y="2243"/>
                  </a:lnTo>
                  <a:close/>
                  <a:moveTo>
                    <a:pt x="1058" y="2176"/>
                  </a:moveTo>
                  <a:cubicBezTo>
                    <a:pt x="1071" y="2176"/>
                    <a:pt x="1085" y="2183"/>
                    <a:pt x="1094" y="2201"/>
                  </a:cubicBezTo>
                  <a:cubicBezTo>
                    <a:pt x="1036" y="2201"/>
                    <a:pt x="1050" y="2244"/>
                    <a:pt x="1050" y="2259"/>
                  </a:cubicBezTo>
                  <a:lnTo>
                    <a:pt x="1022" y="2228"/>
                  </a:lnTo>
                  <a:lnTo>
                    <a:pt x="1022" y="2228"/>
                  </a:lnTo>
                  <a:cubicBezTo>
                    <a:pt x="1036" y="2214"/>
                    <a:pt x="1036" y="2200"/>
                    <a:pt x="1036" y="2185"/>
                  </a:cubicBezTo>
                  <a:cubicBezTo>
                    <a:pt x="1041" y="2180"/>
                    <a:pt x="1050" y="2176"/>
                    <a:pt x="1058" y="2176"/>
                  </a:cubicBezTo>
                  <a:close/>
                  <a:moveTo>
                    <a:pt x="1486" y="2244"/>
                  </a:moveTo>
                  <a:cubicBezTo>
                    <a:pt x="1483" y="2248"/>
                    <a:pt x="1477" y="2249"/>
                    <a:pt x="1471" y="2249"/>
                  </a:cubicBezTo>
                  <a:cubicBezTo>
                    <a:pt x="1466" y="2249"/>
                    <a:pt x="1459" y="2248"/>
                    <a:pt x="1454" y="2248"/>
                  </a:cubicBezTo>
                  <a:cubicBezTo>
                    <a:pt x="1443" y="2248"/>
                    <a:pt x="1436" y="2251"/>
                    <a:pt x="1444" y="2273"/>
                  </a:cubicBezTo>
                  <a:lnTo>
                    <a:pt x="1458" y="2259"/>
                  </a:lnTo>
                  <a:lnTo>
                    <a:pt x="1473" y="2273"/>
                  </a:lnTo>
                  <a:cubicBezTo>
                    <a:pt x="1479" y="2267"/>
                    <a:pt x="1482" y="2255"/>
                    <a:pt x="1486" y="2244"/>
                  </a:cubicBezTo>
                  <a:close/>
                  <a:moveTo>
                    <a:pt x="2143" y="0"/>
                  </a:moveTo>
                  <a:lnTo>
                    <a:pt x="2069" y="15"/>
                  </a:lnTo>
                  <a:lnTo>
                    <a:pt x="2114" y="59"/>
                  </a:lnTo>
                  <a:cubicBezTo>
                    <a:pt x="2114" y="59"/>
                    <a:pt x="2069" y="74"/>
                    <a:pt x="2040" y="88"/>
                  </a:cubicBezTo>
                  <a:lnTo>
                    <a:pt x="1982" y="117"/>
                  </a:lnTo>
                  <a:cubicBezTo>
                    <a:pt x="1953" y="132"/>
                    <a:pt x="1953" y="146"/>
                    <a:pt x="1968" y="161"/>
                  </a:cubicBezTo>
                  <a:cubicBezTo>
                    <a:pt x="1910" y="190"/>
                    <a:pt x="2026" y="219"/>
                    <a:pt x="1953" y="278"/>
                  </a:cubicBezTo>
                  <a:cubicBezTo>
                    <a:pt x="1953" y="278"/>
                    <a:pt x="1939" y="278"/>
                    <a:pt x="1939" y="292"/>
                  </a:cubicBezTo>
                  <a:cubicBezTo>
                    <a:pt x="1939" y="278"/>
                    <a:pt x="1924" y="278"/>
                    <a:pt x="1910" y="278"/>
                  </a:cubicBezTo>
                  <a:lnTo>
                    <a:pt x="1924" y="278"/>
                  </a:lnTo>
                  <a:cubicBezTo>
                    <a:pt x="1934" y="278"/>
                    <a:pt x="1937" y="271"/>
                    <a:pt x="1942" y="271"/>
                  </a:cubicBezTo>
                  <a:cubicBezTo>
                    <a:pt x="1945" y="271"/>
                    <a:pt x="1948" y="273"/>
                    <a:pt x="1953" y="278"/>
                  </a:cubicBezTo>
                  <a:cubicBezTo>
                    <a:pt x="1973" y="227"/>
                    <a:pt x="1945" y="211"/>
                    <a:pt x="1902" y="211"/>
                  </a:cubicBezTo>
                  <a:cubicBezTo>
                    <a:pt x="1882" y="211"/>
                    <a:pt x="1859" y="215"/>
                    <a:pt x="1836" y="219"/>
                  </a:cubicBezTo>
                  <a:lnTo>
                    <a:pt x="1836" y="263"/>
                  </a:lnTo>
                  <a:cubicBezTo>
                    <a:pt x="1801" y="254"/>
                    <a:pt x="1771" y="240"/>
                    <a:pt x="1736" y="240"/>
                  </a:cubicBezTo>
                  <a:cubicBezTo>
                    <a:pt x="1714" y="240"/>
                    <a:pt x="1690" y="246"/>
                    <a:pt x="1662" y="263"/>
                  </a:cubicBezTo>
                  <a:cubicBezTo>
                    <a:pt x="1662" y="263"/>
                    <a:pt x="1632" y="321"/>
                    <a:pt x="1618" y="379"/>
                  </a:cubicBezTo>
                  <a:cubicBezTo>
                    <a:pt x="1603" y="408"/>
                    <a:pt x="1589" y="437"/>
                    <a:pt x="1589" y="466"/>
                  </a:cubicBezTo>
                  <a:cubicBezTo>
                    <a:pt x="1560" y="482"/>
                    <a:pt x="1545" y="496"/>
                    <a:pt x="1531" y="525"/>
                  </a:cubicBezTo>
                  <a:cubicBezTo>
                    <a:pt x="1523" y="521"/>
                    <a:pt x="1512" y="520"/>
                    <a:pt x="1501" y="520"/>
                  </a:cubicBezTo>
                  <a:cubicBezTo>
                    <a:pt x="1498" y="520"/>
                    <a:pt x="1495" y="520"/>
                    <a:pt x="1491" y="520"/>
                  </a:cubicBezTo>
                  <a:cubicBezTo>
                    <a:pt x="1468" y="520"/>
                    <a:pt x="1449" y="518"/>
                    <a:pt x="1458" y="482"/>
                  </a:cubicBezTo>
                  <a:cubicBezTo>
                    <a:pt x="1444" y="467"/>
                    <a:pt x="1457" y="438"/>
                    <a:pt x="1486" y="437"/>
                  </a:cubicBezTo>
                  <a:lnTo>
                    <a:pt x="1486" y="437"/>
                  </a:lnTo>
                  <a:cubicBezTo>
                    <a:pt x="1485" y="413"/>
                    <a:pt x="1477" y="389"/>
                    <a:pt x="1428" y="365"/>
                  </a:cubicBezTo>
                  <a:cubicBezTo>
                    <a:pt x="1473" y="365"/>
                    <a:pt x="1473" y="365"/>
                    <a:pt x="1502" y="336"/>
                  </a:cubicBezTo>
                  <a:lnTo>
                    <a:pt x="1502" y="336"/>
                  </a:lnTo>
                  <a:lnTo>
                    <a:pt x="1458" y="350"/>
                  </a:lnTo>
                  <a:cubicBezTo>
                    <a:pt x="1502" y="307"/>
                    <a:pt x="1574" y="219"/>
                    <a:pt x="1560" y="175"/>
                  </a:cubicBezTo>
                  <a:lnTo>
                    <a:pt x="1560" y="175"/>
                  </a:lnTo>
                  <a:cubicBezTo>
                    <a:pt x="1560" y="199"/>
                    <a:pt x="1551" y="206"/>
                    <a:pt x="1537" y="206"/>
                  </a:cubicBezTo>
                  <a:cubicBezTo>
                    <a:pt x="1518" y="206"/>
                    <a:pt x="1490" y="190"/>
                    <a:pt x="1473" y="190"/>
                  </a:cubicBezTo>
                  <a:cubicBezTo>
                    <a:pt x="1487" y="175"/>
                    <a:pt x="1531" y="132"/>
                    <a:pt x="1487" y="132"/>
                  </a:cubicBezTo>
                  <a:cubicBezTo>
                    <a:pt x="1473" y="161"/>
                    <a:pt x="1385" y="233"/>
                    <a:pt x="1473" y="233"/>
                  </a:cubicBezTo>
                  <a:cubicBezTo>
                    <a:pt x="1444" y="249"/>
                    <a:pt x="1414" y="292"/>
                    <a:pt x="1370" y="292"/>
                  </a:cubicBezTo>
                  <a:cubicBezTo>
                    <a:pt x="1399" y="249"/>
                    <a:pt x="1370" y="249"/>
                    <a:pt x="1370" y="204"/>
                  </a:cubicBezTo>
                  <a:cubicBezTo>
                    <a:pt x="1341" y="249"/>
                    <a:pt x="1356" y="292"/>
                    <a:pt x="1356" y="307"/>
                  </a:cubicBezTo>
                  <a:cubicBezTo>
                    <a:pt x="1278" y="307"/>
                    <a:pt x="1220" y="268"/>
                    <a:pt x="1164" y="268"/>
                  </a:cubicBezTo>
                  <a:cubicBezTo>
                    <a:pt x="1136" y="268"/>
                    <a:pt x="1108" y="278"/>
                    <a:pt x="1079" y="307"/>
                  </a:cubicBezTo>
                  <a:cubicBezTo>
                    <a:pt x="1077" y="308"/>
                    <a:pt x="1077" y="309"/>
                    <a:pt x="1077" y="309"/>
                  </a:cubicBezTo>
                  <a:cubicBezTo>
                    <a:pt x="1077" y="309"/>
                    <a:pt x="1099" y="290"/>
                    <a:pt x="1117" y="290"/>
                  </a:cubicBezTo>
                  <a:cubicBezTo>
                    <a:pt x="1126" y="290"/>
                    <a:pt x="1133" y="294"/>
                    <a:pt x="1137" y="307"/>
                  </a:cubicBezTo>
                  <a:cubicBezTo>
                    <a:pt x="1124" y="333"/>
                    <a:pt x="1108" y="341"/>
                    <a:pt x="1090" y="341"/>
                  </a:cubicBezTo>
                  <a:cubicBezTo>
                    <a:pt x="1060" y="341"/>
                    <a:pt x="1025" y="319"/>
                    <a:pt x="997" y="319"/>
                  </a:cubicBezTo>
                  <a:cubicBezTo>
                    <a:pt x="984" y="319"/>
                    <a:pt x="972" y="323"/>
                    <a:pt x="962" y="336"/>
                  </a:cubicBezTo>
                  <a:lnTo>
                    <a:pt x="1007" y="379"/>
                  </a:lnTo>
                  <a:cubicBezTo>
                    <a:pt x="991" y="408"/>
                    <a:pt x="948" y="437"/>
                    <a:pt x="933" y="452"/>
                  </a:cubicBezTo>
                  <a:cubicBezTo>
                    <a:pt x="919" y="437"/>
                    <a:pt x="832" y="423"/>
                    <a:pt x="875" y="379"/>
                  </a:cubicBezTo>
                  <a:lnTo>
                    <a:pt x="875" y="379"/>
                  </a:lnTo>
                  <a:cubicBezTo>
                    <a:pt x="758" y="394"/>
                    <a:pt x="846" y="554"/>
                    <a:pt x="729" y="583"/>
                  </a:cubicBezTo>
                  <a:cubicBezTo>
                    <a:pt x="787" y="583"/>
                    <a:pt x="803" y="569"/>
                    <a:pt x="832" y="554"/>
                  </a:cubicBezTo>
                  <a:lnTo>
                    <a:pt x="832" y="554"/>
                  </a:lnTo>
                  <a:cubicBezTo>
                    <a:pt x="803" y="598"/>
                    <a:pt x="846" y="583"/>
                    <a:pt x="861" y="627"/>
                  </a:cubicBezTo>
                  <a:cubicBezTo>
                    <a:pt x="853" y="622"/>
                    <a:pt x="844" y="620"/>
                    <a:pt x="834" y="620"/>
                  </a:cubicBezTo>
                  <a:cubicBezTo>
                    <a:pt x="812" y="620"/>
                    <a:pt x="789" y="631"/>
                    <a:pt x="779" y="631"/>
                  </a:cubicBezTo>
                  <a:cubicBezTo>
                    <a:pt x="771" y="631"/>
                    <a:pt x="772" y="624"/>
                    <a:pt x="787" y="598"/>
                  </a:cubicBezTo>
                  <a:lnTo>
                    <a:pt x="787" y="598"/>
                  </a:lnTo>
                  <a:cubicBezTo>
                    <a:pt x="744" y="612"/>
                    <a:pt x="686" y="627"/>
                    <a:pt x="686" y="656"/>
                  </a:cubicBezTo>
                  <a:lnTo>
                    <a:pt x="715" y="670"/>
                  </a:lnTo>
                  <a:cubicBezTo>
                    <a:pt x="671" y="686"/>
                    <a:pt x="642" y="744"/>
                    <a:pt x="642" y="802"/>
                  </a:cubicBezTo>
                  <a:cubicBezTo>
                    <a:pt x="700" y="773"/>
                    <a:pt x="657" y="700"/>
                    <a:pt x="729" y="670"/>
                  </a:cubicBezTo>
                  <a:cubicBezTo>
                    <a:pt x="832" y="670"/>
                    <a:pt x="729" y="729"/>
                    <a:pt x="817" y="758"/>
                  </a:cubicBezTo>
                  <a:lnTo>
                    <a:pt x="861" y="686"/>
                  </a:lnTo>
                  <a:lnTo>
                    <a:pt x="817" y="700"/>
                  </a:lnTo>
                  <a:cubicBezTo>
                    <a:pt x="803" y="627"/>
                    <a:pt x="919" y="656"/>
                    <a:pt x="875" y="583"/>
                  </a:cubicBezTo>
                  <a:lnTo>
                    <a:pt x="875" y="583"/>
                  </a:lnTo>
                  <a:cubicBezTo>
                    <a:pt x="899" y="591"/>
                    <a:pt x="917" y="594"/>
                    <a:pt x="932" y="594"/>
                  </a:cubicBezTo>
                  <a:cubicBezTo>
                    <a:pt x="955" y="594"/>
                    <a:pt x="972" y="587"/>
                    <a:pt x="999" y="587"/>
                  </a:cubicBezTo>
                  <a:cubicBezTo>
                    <a:pt x="1015" y="587"/>
                    <a:pt x="1036" y="590"/>
                    <a:pt x="1065" y="598"/>
                  </a:cubicBezTo>
                  <a:cubicBezTo>
                    <a:pt x="1065" y="572"/>
                    <a:pt x="1055" y="567"/>
                    <a:pt x="1043" y="567"/>
                  </a:cubicBezTo>
                  <a:cubicBezTo>
                    <a:pt x="1035" y="567"/>
                    <a:pt x="1027" y="569"/>
                    <a:pt x="1021" y="569"/>
                  </a:cubicBezTo>
                  <a:cubicBezTo>
                    <a:pt x="1045" y="556"/>
                    <a:pt x="1029" y="504"/>
                    <a:pt x="1065" y="504"/>
                  </a:cubicBezTo>
                  <a:cubicBezTo>
                    <a:pt x="1073" y="504"/>
                    <a:pt x="1082" y="506"/>
                    <a:pt x="1094" y="511"/>
                  </a:cubicBezTo>
                  <a:cubicBezTo>
                    <a:pt x="1120" y="511"/>
                    <a:pt x="1087" y="464"/>
                    <a:pt x="1050" y="464"/>
                  </a:cubicBezTo>
                  <a:cubicBezTo>
                    <a:pt x="1045" y="464"/>
                    <a:pt x="1040" y="465"/>
                    <a:pt x="1036" y="466"/>
                  </a:cubicBezTo>
                  <a:cubicBezTo>
                    <a:pt x="1065" y="452"/>
                    <a:pt x="1094" y="423"/>
                    <a:pt x="1152" y="423"/>
                  </a:cubicBezTo>
                  <a:lnTo>
                    <a:pt x="1079" y="394"/>
                  </a:lnTo>
                  <a:lnTo>
                    <a:pt x="1123" y="365"/>
                  </a:lnTo>
                  <a:lnTo>
                    <a:pt x="1079" y="365"/>
                  </a:lnTo>
                  <a:cubicBezTo>
                    <a:pt x="1128" y="326"/>
                    <a:pt x="1196" y="300"/>
                    <a:pt x="1258" y="300"/>
                  </a:cubicBezTo>
                  <a:cubicBezTo>
                    <a:pt x="1288" y="300"/>
                    <a:pt x="1317" y="307"/>
                    <a:pt x="1341" y="321"/>
                  </a:cubicBezTo>
                  <a:cubicBezTo>
                    <a:pt x="1283" y="408"/>
                    <a:pt x="1152" y="437"/>
                    <a:pt x="1137" y="540"/>
                  </a:cubicBezTo>
                  <a:cubicBezTo>
                    <a:pt x="1139" y="541"/>
                    <a:pt x="1141" y="541"/>
                    <a:pt x="1143" y="541"/>
                  </a:cubicBezTo>
                  <a:cubicBezTo>
                    <a:pt x="1162" y="541"/>
                    <a:pt x="1176" y="493"/>
                    <a:pt x="1199" y="493"/>
                  </a:cubicBezTo>
                  <a:cubicBezTo>
                    <a:pt x="1206" y="493"/>
                    <a:pt x="1215" y="498"/>
                    <a:pt x="1224" y="511"/>
                  </a:cubicBezTo>
                  <a:lnTo>
                    <a:pt x="1224" y="452"/>
                  </a:lnTo>
                  <a:cubicBezTo>
                    <a:pt x="1246" y="441"/>
                    <a:pt x="1283" y="407"/>
                    <a:pt x="1307" y="407"/>
                  </a:cubicBezTo>
                  <a:cubicBezTo>
                    <a:pt x="1316" y="407"/>
                    <a:pt x="1323" y="412"/>
                    <a:pt x="1327" y="423"/>
                  </a:cubicBezTo>
                  <a:cubicBezTo>
                    <a:pt x="1269" y="496"/>
                    <a:pt x="1269" y="540"/>
                    <a:pt x="1254" y="598"/>
                  </a:cubicBezTo>
                  <a:cubicBezTo>
                    <a:pt x="1254" y="612"/>
                    <a:pt x="1254" y="612"/>
                    <a:pt x="1240" y="627"/>
                  </a:cubicBezTo>
                  <a:cubicBezTo>
                    <a:pt x="1224" y="641"/>
                    <a:pt x="1195" y="641"/>
                    <a:pt x="1181" y="670"/>
                  </a:cubicBezTo>
                  <a:cubicBezTo>
                    <a:pt x="1152" y="670"/>
                    <a:pt x="1152" y="641"/>
                    <a:pt x="1152" y="627"/>
                  </a:cubicBezTo>
                  <a:cubicBezTo>
                    <a:pt x="1147" y="627"/>
                    <a:pt x="1142" y="626"/>
                    <a:pt x="1137" y="626"/>
                  </a:cubicBezTo>
                  <a:cubicBezTo>
                    <a:pt x="1037" y="626"/>
                    <a:pt x="1046" y="773"/>
                    <a:pt x="962" y="773"/>
                  </a:cubicBezTo>
                  <a:cubicBezTo>
                    <a:pt x="933" y="744"/>
                    <a:pt x="875" y="758"/>
                    <a:pt x="875" y="729"/>
                  </a:cubicBezTo>
                  <a:cubicBezTo>
                    <a:pt x="832" y="744"/>
                    <a:pt x="832" y="802"/>
                    <a:pt x="803" y="845"/>
                  </a:cubicBezTo>
                  <a:cubicBezTo>
                    <a:pt x="798" y="837"/>
                    <a:pt x="790" y="834"/>
                    <a:pt x="781" y="834"/>
                  </a:cubicBezTo>
                  <a:cubicBezTo>
                    <a:pt x="771" y="834"/>
                    <a:pt x="761" y="837"/>
                    <a:pt x="753" y="837"/>
                  </a:cubicBezTo>
                  <a:cubicBezTo>
                    <a:pt x="746" y="837"/>
                    <a:pt x="742" y="835"/>
                    <a:pt x="742" y="828"/>
                  </a:cubicBezTo>
                  <a:lnTo>
                    <a:pt x="742" y="828"/>
                  </a:lnTo>
                  <a:lnTo>
                    <a:pt x="729" y="889"/>
                  </a:lnTo>
                  <a:cubicBezTo>
                    <a:pt x="724" y="888"/>
                    <a:pt x="719" y="887"/>
                    <a:pt x="714" y="887"/>
                  </a:cubicBezTo>
                  <a:cubicBezTo>
                    <a:pt x="688" y="887"/>
                    <a:pt x="662" y="906"/>
                    <a:pt x="640" y="906"/>
                  </a:cubicBezTo>
                  <a:cubicBezTo>
                    <a:pt x="630" y="906"/>
                    <a:pt x="621" y="902"/>
                    <a:pt x="613" y="889"/>
                  </a:cubicBezTo>
                  <a:lnTo>
                    <a:pt x="613" y="889"/>
                  </a:lnTo>
                  <a:cubicBezTo>
                    <a:pt x="599" y="919"/>
                    <a:pt x="628" y="962"/>
                    <a:pt x="584" y="962"/>
                  </a:cubicBezTo>
                  <a:lnTo>
                    <a:pt x="584" y="948"/>
                  </a:lnTo>
                  <a:cubicBezTo>
                    <a:pt x="576" y="944"/>
                    <a:pt x="567" y="942"/>
                    <a:pt x="558" y="942"/>
                  </a:cubicBezTo>
                  <a:cubicBezTo>
                    <a:pt x="534" y="942"/>
                    <a:pt x="511" y="956"/>
                    <a:pt x="511" y="977"/>
                  </a:cubicBezTo>
                  <a:cubicBezTo>
                    <a:pt x="540" y="977"/>
                    <a:pt x="525" y="991"/>
                    <a:pt x="554" y="991"/>
                  </a:cubicBezTo>
                  <a:cubicBezTo>
                    <a:pt x="567" y="1003"/>
                    <a:pt x="550" y="1043"/>
                    <a:pt x="513" y="1043"/>
                  </a:cubicBezTo>
                  <a:cubicBezTo>
                    <a:pt x="504" y="1043"/>
                    <a:pt x="494" y="1041"/>
                    <a:pt x="482" y="1035"/>
                  </a:cubicBezTo>
                  <a:cubicBezTo>
                    <a:pt x="525" y="962"/>
                    <a:pt x="424" y="991"/>
                    <a:pt x="438" y="948"/>
                  </a:cubicBezTo>
                  <a:cubicBezTo>
                    <a:pt x="424" y="948"/>
                    <a:pt x="395" y="962"/>
                    <a:pt x="380" y="991"/>
                  </a:cubicBezTo>
                  <a:cubicBezTo>
                    <a:pt x="380" y="962"/>
                    <a:pt x="366" y="948"/>
                    <a:pt x="366" y="933"/>
                  </a:cubicBezTo>
                  <a:cubicBezTo>
                    <a:pt x="350" y="919"/>
                    <a:pt x="350" y="903"/>
                    <a:pt x="336" y="889"/>
                  </a:cubicBezTo>
                  <a:cubicBezTo>
                    <a:pt x="336" y="903"/>
                    <a:pt x="336" y="919"/>
                    <a:pt x="321" y="919"/>
                  </a:cubicBezTo>
                  <a:cubicBezTo>
                    <a:pt x="336" y="948"/>
                    <a:pt x="350" y="991"/>
                    <a:pt x="366" y="1020"/>
                  </a:cubicBezTo>
                  <a:cubicBezTo>
                    <a:pt x="350" y="1035"/>
                    <a:pt x="336" y="1035"/>
                    <a:pt x="336" y="1049"/>
                  </a:cubicBezTo>
                  <a:cubicBezTo>
                    <a:pt x="350" y="1107"/>
                    <a:pt x="366" y="1152"/>
                    <a:pt x="380" y="1195"/>
                  </a:cubicBezTo>
                  <a:cubicBezTo>
                    <a:pt x="380" y="1195"/>
                    <a:pt x="366" y="1210"/>
                    <a:pt x="350" y="1210"/>
                  </a:cubicBezTo>
                  <a:cubicBezTo>
                    <a:pt x="380" y="1210"/>
                    <a:pt x="395" y="1210"/>
                    <a:pt x="395" y="1224"/>
                  </a:cubicBezTo>
                  <a:cubicBezTo>
                    <a:pt x="409" y="1253"/>
                    <a:pt x="424" y="1297"/>
                    <a:pt x="438" y="1326"/>
                  </a:cubicBezTo>
                  <a:cubicBezTo>
                    <a:pt x="409" y="1326"/>
                    <a:pt x="366" y="1268"/>
                    <a:pt x="350" y="1253"/>
                  </a:cubicBezTo>
                  <a:cubicBezTo>
                    <a:pt x="336" y="1268"/>
                    <a:pt x="321" y="1268"/>
                    <a:pt x="307" y="1282"/>
                  </a:cubicBezTo>
                  <a:lnTo>
                    <a:pt x="438" y="1632"/>
                  </a:lnTo>
                  <a:cubicBezTo>
                    <a:pt x="467" y="1632"/>
                    <a:pt x="482" y="1632"/>
                    <a:pt x="496" y="1618"/>
                  </a:cubicBezTo>
                  <a:lnTo>
                    <a:pt x="599" y="1748"/>
                  </a:lnTo>
                  <a:cubicBezTo>
                    <a:pt x="599" y="1764"/>
                    <a:pt x="613" y="1764"/>
                    <a:pt x="613" y="1777"/>
                  </a:cubicBezTo>
                  <a:lnTo>
                    <a:pt x="613" y="1764"/>
                  </a:lnTo>
                  <a:lnTo>
                    <a:pt x="628" y="1777"/>
                  </a:lnTo>
                  <a:cubicBezTo>
                    <a:pt x="615" y="1782"/>
                    <a:pt x="606" y="1784"/>
                    <a:pt x="598" y="1784"/>
                  </a:cubicBezTo>
                  <a:cubicBezTo>
                    <a:pt x="581" y="1784"/>
                    <a:pt x="575" y="1773"/>
                    <a:pt x="554" y="1764"/>
                  </a:cubicBezTo>
                  <a:cubicBezTo>
                    <a:pt x="540" y="1807"/>
                    <a:pt x="511" y="1822"/>
                    <a:pt x="482" y="1822"/>
                  </a:cubicBezTo>
                  <a:lnTo>
                    <a:pt x="205" y="1107"/>
                  </a:lnTo>
                  <a:cubicBezTo>
                    <a:pt x="263" y="1064"/>
                    <a:pt x="380" y="1064"/>
                    <a:pt x="336" y="977"/>
                  </a:cubicBezTo>
                  <a:lnTo>
                    <a:pt x="336" y="977"/>
                  </a:lnTo>
                  <a:cubicBezTo>
                    <a:pt x="307" y="991"/>
                    <a:pt x="278" y="1006"/>
                    <a:pt x="249" y="1049"/>
                  </a:cubicBezTo>
                  <a:lnTo>
                    <a:pt x="205" y="962"/>
                  </a:lnTo>
                  <a:lnTo>
                    <a:pt x="205" y="962"/>
                  </a:lnTo>
                  <a:cubicBezTo>
                    <a:pt x="162" y="1006"/>
                    <a:pt x="220" y="1035"/>
                    <a:pt x="176" y="1078"/>
                  </a:cubicBezTo>
                  <a:lnTo>
                    <a:pt x="191" y="1064"/>
                  </a:lnTo>
                  <a:lnTo>
                    <a:pt x="191" y="1064"/>
                  </a:lnTo>
                  <a:cubicBezTo>
                    <a:pt x="191" y="1078"/>
                    <a:pt x="191" y="1078"/>
                    <a:pt x="176" y="1078"/>
                  </a:cubicBezTo>
                  <a:lnTo>
                    <a:pt x="482" y="1851"/>
                  </a:lnTo>
                  <a:cubicBezTo>
                    <a:pt x="525" y="1836"/>
                    <a:pt x="584" y="1822"/>
                    <a:pt x="642" y="1807"/>
                  </a:cubicBezTo>
                  <a:lnTo>
                    <a:pt x="671" y="1836"/>
                  </a:lnTo>
                  <a:cubicBezTo>
                    <a:pt x="686" y="1851"/>
                    <a:pt x="686" y="1865"/>
                    <a:pt x="686" y="1880"/>
                  </a:cubicBezTo>
                  <a:cubicBezTo>
                    <a:pt x="671" y="1880"/>
                    <a:pt x="657" y="1880"/>
                    <a:pt x="628" y="1894"/>
                  </a:cubicBezTo>
                  <a:lnTo>
                    <a:pt x="642" y="1997"/>
                  </a:lnTo>
                  <a:cubicBezTo>
                    <a:pt x="610" y="2006"/>
                    <a:pt x="590" y="2010"/>
                    <a:pt x="578" y="2010"/>
                  </a:cubicBezTo>
                  <a:cubicBezTo>
                    <a:pt x="572" y="2010"/>
                    <a:pt x="568" y="2009"/>
                    <a:pt x="566" y="2008"/>
                  </a:cubicBezTo>
                  <a:lnTo>
                    <a:pt x="566" y="2008"/>
                  </a:lnTo>
                  <a:cubicBezTo>
                    <a:pt x="566" y="2037"/>
                    <a:pt x="559" y="2076"/>
                    <a:pt x="602" y="2076"/>
                  </a:cubicBezTo>
                  <a:cubicBezTo>
                    <a:pt x="612" y="2076"/>
                    <a:pt x="625" y="2074"/>
                    <a:pt x="642" y="2069"/>
                  </a:cubicBezTo>
                  <a:lnTo>
                    <a:pt x="642" y="2069"/>
                  </a:lnTo>
                  <a:cubicBezTo>
                    <a:pt x="642" y="2127"/>
                    <a:pt x="584" y="2156"/>
                    <a:pt x="540" y="2156"/>
                  </a:cubicBezTo>
                  <a:lnTo>
                    <a:pt x="16" y="816"/>
                  </a:lnTo>
                  <a:cubicBezTo>
                    <a:pt x="30" y="816"/>
                    <a:pt x="45" y="802"/>
                    <a:pt x="59" y="802"/>
                  </a:cubicBezTo>
                  <a:cubicBezTo>
                    <a:pt x="133" y="831"/>
                    <a:pt x="74" y="860"/>
                    <a:pt x="74" y="903"/>
                  </a:cubicBezTo>
                  <a:lnTo>
                    <a:pt x="191" y="1201"/>
                  </a:lnTo>
                  <a:lnTo>
                    <a:pt x="191" y="1201"/>
                  </a:lnTo>
                  <a:lnTo>
                    <a:pt x="88" y="933"/>
                  </a:lnTo>
                  <a:cubicBezTo>
                    <a:pt x="117" y="889"/>
                    <a:pt x="103" y="889"/>
                    <a:pt x="103" y="845"/>
                  </a:cubicBezTo>
                  <a:cubicBezTo>
                    <a:pt x="171" y="818"/>
                    <a:pt x="201" y="727"/>
                    <a:pt x="265" y="727"/>
                  </a:cubicBezTo>
                  <a:cubicBezTo>
                    <a:pt x="269" y="727"/>
                    <a:pt x="274" y="728"/>
                    <a:pt x="278" y="729"/>
                  </a:cubicBezTo>
                  <a:cubicBezTo>
                    <a:pt x="292" y="773"/>
                    <a:pt x="307" y="816"/>
                    <a:pt x="336" y="845"/>
                  </a:cubicBezTo>
                  <a:lnTo>
                    <a:pt x="336" y="860"/>
                  </a:lnTo>
                  <a:lnTo>
                    <a:pt x="336" y="889"/>
                  </a:lnTo>
                  <a:cubicBezTo>
                    <a:pt x="350" y="874"/>
                    <a:pt x="350" y="874"/>
                    <a:pt x="366" y="874"/>
                  </a:cubicBezTo>
                  <a:lnTo>
                    <a:pt x="366" y="933"/>
                  </a:lnTo>
                  <a:cubicBezTo>
                    <a:pt x="366" y="919"/>
                    <a:pt x="380" y="903"/>
                    <a:pt x="395" y="874"/>
                  </a:cubicBezTo>
                  <a:lnTo>
                    <a:pt x="395" y="903"/>
                  </a:lnTo>
                  <a:cubicBezTo>
                    <a:pt x="409" y="889"/>
                    <a:pt x="438" y="874"/>
                    <a:pt x="467" y="860"/>
                  </a:cubicBezTo>
                  <a:cubicBezTo>
                    <a:pt x="496" y="860"/>
                    <a:pt x="496" y="845"/>
                    <a:pt x="511" y="831"/>
                  </a:cubicBezTo>
                  <a:cubicBezTo>
                    <a:pt x="554" y="816"/>
                    <a:pt x="584" y="787"/>
                    <a:pt x="599" y="758"/>
                  </a:cubicBezTo>
                  <a:cubicBezTo>
                    <a:pt x="599" y="729"/>
                    <a:pt x="599" y="700"/>
                    <a:pt x="584" y="686"/>
                  </a:cubicBezTo>
                  <a:cubicBezTo>
                    <a:pt x="599" y="686"/>
                    <a:pt x="599" y="670"/>
                    <a:pt x="599" y="670"/>
                  </a:cubicBezTo>
                  <a:cubicBezTo>
                    <a:pt x="570" y="656"/>
                    <a:pt x="570" y="641"/>
                    <a:pt x="584" y="598"/>
                  </a:cubicBezTo>
                  <a:lnTo>
                    <a:pt x="584" y="583"/>
                  </a:lnTo>
                  <a:cubicBezTo>
                    <a:pt x="584" y="583"/>
                    <a:pt x="584" y="569"/>
                    <a:pt x="570" y="569"/>
                  </a:cubicBezTo>
                  <a:cubicBezTo>
                    <a:pt x="565" y="574"/>
                    <a:pt x="560" y="575"/>
                    <a:pt x="555" y="575"/>
                  </a:cubicBezTo>
                  <a:cubicBezTo>
                    <a:pt x="545" y="575"/>
                    <a:pt x="535" y="569"/>
                    <a:pt x="525" y="569"/>
                  </a:cubicBezTo>
                  <a:cubicBezTo>
                    <a:pt x="511" y="554"/>
                    <a:pt x="511" y="540"/>
                    <a:pt x="496" y="511"/>
                  </a:cubicBezTo>
                  <a:cubicBezTo>
                    <a:pt x="494" y="509"/>
                    <a:pt x="491" y="508"/>
                    <a:pt x="486" y="508"/>
                  </a:cubicBezTo>
                  <a:cubicBezTo>
                    <a:pt x="457" y="508"/>
                    <a:pt x="384" y="548"/>
                    <a:pt x="409" y="598"/>
                  </a:cubicBezTo>
                  <a:cubicBezTo>
                    <a:pt x="438" y="598"/>
                    <a:pt x="424" y="612"/>
                    <a:pt x="424" y="627"/>
                  </a:cubicBezTo>
                  <a:cubicBezTo>
                    <a:pt x="424" y="641"/>
                    <a:pt x="409" y="641"/>
                    <a:pt x="409" y="641"/>
                  </a:cubicBezTo>
                  <a:lnTo>
                    <a:pt x="395" y="656"/>
                  </a:lnTo>
                  <a:lnTo>
                    <a:pt x="380" y="656"/>
                  </a:lnTo>
                  <a:lnTo>
                    <a:pt x="380" y="612"/>
                  </a:lnTo>
                  <a:cubicBezTo>
                    <a:pt x="380" y="641"/>
                    <a:pt x="336" y="641"/>
                    <a:pt x="350" y="670"/>
                  </a:cubicBezTo>
                  <a:lnTo>
                    <a:pt x="336" y="670"/>
                  </a:lnTo>
                  <a:cubicBezTo>
                    <a:pt x="350" y="656"/>
                    <a:pt x="350" y="641"/>
                    <a:pt x="350" y="627"/>
                  </a:cubicBezTo>
                  <a:cubicBezTo>
                    <a:pt x="340" y="601"/>
                    <a:pt x="324" y="593"/>
                    <a:pt x="306" y="593"/>
                  </a:cubicBezTo>
                  <a:cubicBezTo>
                    <a:pt x="282" y="593"/>
                    <a:pt x="255" y="605"/>
                    <a:pt x="231" y="605"/>
                  </a:cubicBezTo>
                  <a:cubicBezTo>
                    <a:pt x="227" y="605"/>
                    <a:pt x="222" y="605"/>
                    <a:pt x="217" y="604"/>
                  </a:cubicBezTo>
                  <a:lnTo>
                    <a:pt x="217" y="604"/>
                  </a:lnTo>
                  <a:cubicBezTo>
                    <a:pt x="219" y="606"/>
                    <a:pt x="220" y="608"/>
                    <a:pt x="220" y="612"/>
                  </a:cubicBezTo>
                  <a:lnTo>
                    <a:pt x="176" y="627"/>
                  </a:lnTo>
                  <a:cubicBezTo>
                    <a:pt x="234" y="627"/>
                    <a:pt x="205" y="700"/>
                    <a:pt x="176" y="715"/>
                  </a:cubicBezTo>
                  <a:cubicBezTo>
                    <a:pt x="166" y="725"/>
                    <a:pt x="148" y="735"/>
                    <a:pt x="134" y="735"/>
                  </a:cubicBezTo>
                  <a:cubicBezTo>
                    <a:pt x="128" y="735"/>
                    <a:pt x="122" y="733"/>
                    <a:pt x="117" y="729"/>
                  </a:cubicBezTo>
                  <a:lnTo>
                    <a:pt x="147" y="700"/>
                  </a:lnTo>
                  <a:cubicBezTo>
                    <a:pt x="107" y="700"/>
                    <a:pt x="91" y="774"/>
                    <a:pt x="42" y="774"/>
                  </a:cubicBezTo>
                  <a:cubicBezTo>
                    <a:pt x="38" y="774"/>
                    <a:pt x="34" y="774"/>
                    <a:pt x="30" y="773"/>
                  </a:cubicBezTo>
                  <a:lnTo>
                    <a:pt x="30" y="744"/>
                  </a:lnTo>
                  <a:cubicBezTo>
                    <a:pt x="30" y="758"/>
                    <a:pt x="16" y="787"/>
                    <a:pt x="1" y="802"/>
                  </a:cubicBezTo>
                  <a:lnTo>
                    <a:pt x="540" y="2185"/>
                  </a:lnTo>
                  <a:cubicBezTo>
                    <a:pt x="584" y="2156"/>
                    <a:pt x="613" y="2142"/>
                    <a:pt x="671" y="2113"/>
                  </a:cubicBezTo>
                  <a:lnTo>
                    <a:pt x="671" y="2113"/>
                  </a:lnTo>
                  <a:lnTo>
                    <a:pt x="628" y="2201"/>
                  </a:lnTo>
                  <a:cubicBezTo>
                    <a:pt x="671" y="2113"/>
                    <a:pt x="787" y="2098"/>
                    <a:pt x="890" y="2098"/>
                  </a:cubicBezTo>
                  <a:lnTo>
                    <a:pt x="1079" y="2317"/>
                  </a:lnTo>
                  <a:cubicBezTo>
                    <a:pt x="1108" y="2288"/>
                    <a:pt x="1152" y="2259"/>
                    <a:pt x="1181" y="2230"/>
                  </a:cubicBezTo>
                  <a:lnTo>
                    <a:pt x="1181" y="2273"/>
                  </a:lnTo>
                  <a:cubicBezTo>
                    <a:pt x="1198" y="2279"/>
                    <a:pt x="1211" y="2282"/>
                    <a:pt x="1222" y="2282"/>
                  </a:cubicBezTo>
                  <a:cubicBezTo>
                    <a:pt x="1260" y="2282"/>
                    <a:pt x="1269" y="2249"/>
                    <a:pt x="1269" y="2214"/>
                  </a:cubicBezTo>
                  <a:cubicBezTo>
                    <a:pt x="1240" y="2185"/>
                    <a:pt x="1211" y="2142"/>
                    <a:pt x="1181" y="2113"/>
                  </a:cubicBezTo>
                  <a:lnTo>
                    <a:pt x="1195" y="2113"/>
                  </a:lnTo>
                  <a:cubicBezTo>
                    <a:pt x="1195" y="2113"/>
                    <a:pt x="1195" y="2113"/>
                    <a:pt x="1195" y="2113"/>
                  </a:cubicBezTo>
                  <a:lnTo>
                    <a:pt x="1195" y="2113"/>
                  </a:lnTo>
                  <a:cubicBezTo>
                    <a:pt x="1195" y="2113"/>
                    <a:pt x="1195" y="2127"/>
                    <a:pt x="1211" y="2127"/>
                  </a:cubicBezTo>
                  <a:cubicBezTo>
                    <a:pt x="1224" y="2156"/>
                    <a:pt x="1254" y="2171"/>
                    <a:pt x="1269" y="2201"/>
                  </a:cubicBezTo>
                  <a:lnTo>
                    <a:pt x="1269" y="2185"/>
                  </a:lnTo>
                  <a:cubicBezTo>
                    <a:pt x="1283" y="2201"/>
                    <a:pt x="1283" y="2214"/>
                    <a:pt x="1298" y="2230"/>
                  </a:cubicBezTo>
                  <a:cubicBezTo>
                    <a:pt x="1298" y="2244"/>
                    <a:pt x="1312" y="2244"/>
                    <a:pt x="1312" y="2259"/>
                  </a:cubicBezTo>
                  <a:lnTo>
                    <a:pt x="1356" y="2259"/>
                  </a:lnTo>
                  <a:cubicBezTo>
                    <a:pt x="1327" y="2230"/>
                    <a:pt x="1298" y="2201"/>
                    <a:pt x="1269" y="2156"/>
                  </a:cubicBezTo>
                  <a:lnTo>
                    <a:pt x="1269" y="2156"/>
                  </a:lnTo>
                  <a:cubicBezTo>
                    <a:pt x="1298" y="2185"/>
                    <a:pt x="1327" y="2230"/>
                    <a:pt x="1370" y="2273"/>
                  </a:cubicBezTo>
                  <a:cubicBezTo>
                    <a:pt x="1370" y="2288"/>
                    <a:pt x="1385" y="2302"/>
                    <a:pt x="1399" y="2317"/>
                  </a:cubicBezTo>
                  <a:cubicBezTo>
                    <a:pt x="1414" y="2317"/>
                    <a:pt x="1414" y="2331"/>
                    <a:pt x="1428" y="2346"/>
                  </a:cubicBezTo>
                  <a:lnTo>
                    <a:pt x="1428" y="2317"/>
                  </a:lnTo>
                  <a:cubicBezTo>
                    <a:pt x="1362" y="2250"/>
                    <a:pt x="1332" y="2196"/>
                    <a:pt x="1283" y="2120"/>
                  </a:cubicBezTo>
                  <a:lnTo>
                    <a:pt x="1283" y="2120"/>
                  </a:lnTo>
                  <a:cubicBezTo>
                    <a:pt x="1285" y="2120"/>
                    <a:pt x="1288" y="2120"/>
                    <a:pt x="1290" y="2120"/>
                  </a:cubicBezTo>
                  <a:cubicBezTo>
                    <a:pt x="1308" y="2120"/>
                    <a:pt x="1334" y="2113"/>
                    <a:pt x="1356" y="2113"/>
                  </a:cubicBezTo>
                  <a:cubicBezTo>
                    <a:pt x="1356" y="2127"/>
                    <a:pt x="1356" y="2142"/>
                    <a:pt x="1370" y="2142"/>
                  </a:cubicBezTo>
                  <a:lnTo>
                    <a:pt x="1370" y="2142"/>
                  </a:lnTo>
                  <a:cubicBezTo>
                    <a:pt x="1356" y="2142"/>
                    <a:pt x="1356" y="2127"/>
                    <a:pt x="1341" y="2127"/>
                  </a:cubicBezTo>
                  <a:cubicBezTo>
                    <a:pt x="1327" y="2156"/>
                    <a:pt x="1356" y="2214"/>
                    <a:pt x="1399" y="2230"/>
                  </a:cubicBezTo>
                  <a:lnTo>
                    <a:pt x="1385" y="2201"/>
                  </a:lnTo>
                  <a:lnTo>
                    <a:pt x="1428" y="2230"/>
                  </a:lnTo>
                  <a:cubicBezTo>
                    <a:pt x="1370" y="2156"/>
                    <a:pt x="1458" y="2156"/>
                    <a:pt x="1458" y="2098"/>
                  </a:cubicBezTo>
                  <a:cubicBezTo>
                    <a:pt x="1471" y="2136"/>
                    <a:pt x="1504" y="2206"/>
                    <a:pt x="1467" y="2206"/>
                  </a:cubicBezTo>
                  <a:cubicBezTo>
                    <a:pt x="1461" y="2206"/>
                    <a:pt x="1454" y="2205"/>
                    <a:pt x="1444" y="2201"/>
                  </a:cubicBezTo>
                  <a:lnTo>
                    <a:pt x="1444" y="2201"/>
                  </a:lnTo>
                  <a:lnTo>
                    <a:pt x="1487" y="2243"/>
                  </a:lnTo>
                  <a:lnTo>
                    <a:pt x="1487" y="2243"/>
                  </a:lnTo>
                  <a:cubicBezTo>
                    <a:pt x="1492" y="2229"/>
                    <a:pt x="1499" y="2214"/>
                    <a:pt x="1516" y="2214"/>
                  </a:cubicBezTo>
                  <a:cubicBezTo>
                    <a:pt x="1516" y="2185"/>
                    <a:pt x="1487" y="2127"/>
                    <a:pt x="1545" y="2113"/>
                  </a:cubicBezTo>
                  <a:cubicBezTo>
                    <a:pt x="1532" y="2074"/>
                    <a:pt x="1556" y="2067"/>
                    <a:pt x="1587" y="2067"/>
                  </a:cubicBezTo>
                  <a:cubicBezTo>
                    <a:pt x="1607" y="2067"/>
                    <a:pt x="1629" y="2070"/>
                    <a:pt x="1646" y="2070"/>
                  </a:cubicBezTo>
                  <a:cubicBezTo>
                    <a:pt x="1664" y="2070"/>
                    <a:pt x="1677" y="2067"/>
                    <a:pt x="1677" y="2055"/>
                  </a:cubicBezTo>
                  <a:cubicBezTo>
                    <a:pt x="1677" y="2040"/>
                    <a:pt x="1662" y="2026"/>
                    <a:pt x="1662" y="2026"/>
                  </a:cubicBezTo>
                  <a:lnTo>
                    <a:pt x="1691" y="2011"/>
                  </a:lnTo>
                  <a:lnTo>
                    <a:pt x="1691" y="2084"/>
                  </a:lnTo>
                  <a:lnTo>
                    <a:pt x="1793" y="2113"/>
                  </a:lnTo>
                  <a:cubicBezTo>
                    <a:pt x="1851" y="2055"/>
                    <a:pt x="1910" y="2040"/>
                    <a:pt x="1968" y="1997"/>
                  </a:cubicBezTo>
                  <a:cubicBezTo>
                    <a:pt x="1991" y="1984"/>
                    <a:pt x="2005" y="1963"/>
                    <a:pt x="2025" y="1963"/>
                  </a:cubicBezTo>
                  <a:cubicBezTo>
                    <a:pt x="2029" y="1963"/>
                    <a:pt x="2035" y="1964"/>
                    <a:pt x="2040" y="1967"/>
                  </a:cubicBezTo>
                  <a:lnTo>
                    <a:pt x="2011" y="1938"/>
                  </a:lnTo>
                  <a:cubicBezTo>
                    <a:pt x="2026" y="1938"/>
                    <a:pt x="2026" y="1923"/>
                    <a:pt x="2040" y="1923"/>
                  </a:cubicBezTo>
                  <a:lnTo>
                    <a:pt x="2055" y="1952"/>
                  </a:lnTo>
                  <a:cubicBezTo>
                    <a:pt x="2069" y="1952"/>
                    <a:pt x="2085" y="1952"/>
                    <a:pt x="2099" y="1938"/>
                  </a:cubicBezTo>
                  <a:cubicBezTo>
                    <a:pt x="2099" y="1952"/>
                    <a:pt x="2099" y="1967"/>
                    <a:pt x="2114" y="1967"/>
                  </a:cubicBezTo>
                  <a:cubicBezTo>
                    <a:pt x="2186" y="1894"/>
                    <a:pt x="2230" y="1851"/>
                    <a:pt x="2244" y="1734"/>
                  </a:cubicBezTo>
                  <a:lnTo>
                    <a:pt x="2244" y="1734"/>
                  </a:lnTo>
                  <a:lnTo>
                    <a:pt x="2201" y="1777"/>
                  </a:lnTo>
                  <a:lnTo>
                    <a:pt x="2201" y="1719"/>
                  </a:lnTo>
                  <a:cubicBezTo>
                    <a:pt x="2215" y="1676"/>
                    <a:pt x="2230" y="1647"/>
                    <a:pt x="2273" y="1618"/>
                  </a:cubicBezTo>
                  <a:lnTo>
                    <a:pt x="2288" y="1632"/>
                  </a:lnTo>
                  <a:cubicBezTo>
                    <a:pt x="2318" y="1632"/>
                    <a:pt x="2302" y="1690"/>
                    <a:pt x="2318" y="1719"/>
                  </a:cubicBezTo>
                  <a:cubicBezTo>
                    <a:pt x="2361" y="1690"/>
                    <a:pt x="2332" y="1632"/>
                    <a:pt x="2361" y="1603"/>
                  </a:cubicBezTo>
                  <a:lnTo>
                    <a:pt x="2376" y="1603"/>
                  </a:lnTo>
                  <a:cubicBezTo>
                    <a:pt x="2347" y="1632"/>
                    <a:pt x="2361" y="1647"/>
                    <a:pt x="2376" y="1661"/>
                  </a:cubicBezTo>
                  <a:cubicBezTo>
                    <a:pt x="2390" y="1661"/>
                    <a:pt x="2390" y="1661"/>
                    <a:pt x="2405" y="1676"/>
                  </a:cubicBezTo>
                  <a:lnTo>
                    <a:pt x="2405" y="1661"/>
                  </a:lnTo>
                  <a:lnTo>
                    <a:pt x="2405" y="1632"/>
                  </a:lnTo>
                  <a:cubicBezTo>
                    <a:pt x="2405" y="1618"/>
                    <a:pt x="2405" y="1603"/>
                    <a:pt x="2419" y="1589"/>
                  </a:cubicBezTo>
                  <a:lnTo>
                    <a:pt x="2448" y="1589"/>
                  </a:lnTo>
                  <a:cubicBezTo>
                    <a:pt x="2463" y="1589"/>
                    <a:pt x="2477" y="1589"/>
                    <a:pt x="2463" y="1618"/>
                  </a:cubicBezTo>
                  <a:cubicBezTo>
                    <a:pt x="2448" y="1618"/>
                    <a:pt x="2448" y="1632"/>
                    <a:pt x="2434" y="1632"/>
                  </a:cubicBezTo>
                  <a:cubicBezTo>
                    <a:pt x="2478" y="1632"/>
                    <a:pt x="2532" y="1625"/>
                    <a:pt x="2580" y="1625"/>
                  </a:cubicBezTo>
                  <a:cubicBezTo>
                    <a:pt x="2627" y="1625"/>
                    <a:pt x="2667" y="1632"/>
                    <a:pt x="2681" y="1661"/>
                  </a:cubicBezTo>
                  <a:cubicBezTo>
                    <a:pt x="2710" y="1647"/>
                    <a:pt x="2696" y="1632"/>
                    <a:pt x="2755" y="1618"/>
                  </a:cubicBezTo>
                  <a:cubicBezTo>
                    <a:pt x="2755" y="1574"/>
                    <a:pt x="2739" y="1560"/>
                    <a:pt x="2739" y="1530"/>
                  </a:cubicBezTo>
                  <a:cubicBezTo>
                    <a:pt x="2755" y="1530"/>
                    <a:pt x="2784" y="1530"/>
                    <a:pt x="2769" y="1501"/>
                  </a:cubicBezTo>
                  <a:lnTo>
                    <a:pt x="2769" y="1501"/>
                  </a:lnTo>
                  <a:cubicBezTo>
                    <a:pt x="2769" y="1511"/>
                    <a:pt x="2762" y="1522"/>
                    <a:pt x="2752" y="1522"/>
                  </a:cubicBezTo>
                  <a:cubicBezTo>
                    <a:pt x="2748" y="1522"/>
                    <a:pt x="2744" y="1520"/>
                    <a:pt x="2739" y="1515"/>
                  </a:cubicBezTo>
                  <a:lnTo>
                    <a:pt x="2739" y="1501"/>
                  </a:lnTo>
                  <a:cubicBezTo>
                    <a:pt x="2739" y="1486"/>
                    <a:pt x="2755" y="1486"/>
                    <a:pt x="2755" y="1472"/>
                  </a:cubicBezTo>
                  <a:cubicBezTo>
                    <a:pt x="2755" y="1472"/>
                    <a:pt x="2755" y="1457"/>
                    <a:pt x="2769" y="1457"/>
                  </a:cubicBezTo>
                  <a:lnTo>
                    <a:pt x="2769" y="1472"/>
                  </a:lnTo>
                  <a:cubicBezTo>
                    <a:pt x="2784" y="1443"/>
                    <a:pt x="2769" y="1385"/>
                    <a:pt x="2784" y="1356"/>
                  </a:cubicBezTo>
                  <a:lnTo>
                    <a:pt x="2769" y="1340"/>
                  </a:lnTo>
                  <a:lnTo>
                    <a:pt x="2769" y="1326"/>
                  </a:lnTo>
                  <a:cubicBezTo>
                    <a:pt x="2784" y="1340"/>
                    <a:pt x="2784" y="1340"/>
                    <a:pt x="2784" y="1356"/>
                  </a:cubicBezTo>
                  <a:lnTo>
                    <a:pt x="2813" y="1385"/>
                  </a:lnTo>
                  <a:lnTo>
                    <a:pt x="2798" y="1399"/>
                  </a:lnTo>
                  <a:cubicBezTo>
                    <a:pt x="2813" y="1414"/>
                    <a:pt x="2813" y="1428"/>
                    <a:pt x="2827" y="1443"/>
                  </a:cubicBezTo>
                  <a:cubicBezTo>
                    <a:pt x="2871" y="1356"/>
                    <a:pt x="2798" y="1253"/>
                    <a:pt x="2914" y="1239"/>
                  </a:cubicBezTo>
                  <a:lnTo>
                    <a:pt x="2929" y="1253"/>
                  </a:lnTo>
                  <a:lnTo>
                    <a:pt x="2929" y="1210"/>
                  </a:lnTo>
                  <a:lnTo>
                    <a:pt x="2696" y="744"/>
                  </a:lnTo>
                  <a:lnTo>
                    <a:pt x="2667" y="670"/>
                  </a:lnTo>
                  <a:lnTo>
                    <a:pt x="2652" y="686"/>
                  </a:lnTo>
                  <a:lnTo>
                    <a:pt x="2580" y="670"/>
                  </a:lnTo>
                  <a:cubicBezTo>
                    <a:pt x="2594" y="627"/>
                    <a:pt x="2623" y="612"/>
                    <a:pt x="2652" y="598"/>
                  </a:cubicBezTo>
                  <a:lnTo>
                    <a:pt x="2710" y="729"/>
                  </a:lnTo>
                  <a:cubicBezTo>
                    <a:pt x="2710" y="744"/>
                    <a:pt x="2710" y="744"/>
                    <a:pt x="2696" y="744"/>
                  </a:cubicBezTo>
                  <a:lnTo>
                    <a:pt x="2710" y="744"/>
                  </a:lnTo>
                  <a:lnTo>
                    <a:pt x="2973" y="1268"/>
                  </a:lnTo>
                  <a:cubicBezTo>
                    <a:pt x="2959" y="1268"/>
                    <a:pt x="2943" y="1282"/>
                    <a:pt x="2943" y="1311"/>
                  </a:cubicBezTo>
                  <a:cubicBezTo>
                    <a:pt x="2973" y="1311"/>
                    <a:pt x="2988" y="1311"/>
                    <a:pt x="3002" y="1297"/>
                  </a:cubicBezTo>
                  <a:lnTo>
                    <a:pt x="2725" y="729"/>
                  </a:lnTo>
                  <a:lnTo>
                    <a:pt x="2638" y="554"/>
                  </a:lnTo>
                  <a:cubicBezTo>
                    <a:pt x="2594" y="569"/>
                    <a:pt x="2580" y="656"/>
                    <a:pt x="2522" y="670"/>
                  </a:cubicBezTo>
                  <a:lnTo>
                    <a:pt x="2492" y="627"/>
                  </a:lnTo>
                  <a:cubicBezTo>
                    <a:pt x="2522" y="598"/>
                    <a:pt x="2580" y="583"/>
                    <a:pt x="2565" y="540"/>
                  </a:cubicBezTo>
                  <a:lnTo>
                    <a:pt x="2565" y="540"/>
                  </a:lnTo>
                  <a:cubicBezTo>
                    <a:pt x="2561" y="544"/>
                    <a:pt x="2553" y="546"/>
                    <a:pt x="2544" y="546"/>
                  </a:cubicBezTo>
                  <a:cubicBezTo>
                    <a:pt x="2522" y="546"/>
                    <a:pt x="2492" y="535"/>
                    <a:pt x="2492" y="525"/>
                  </a:cubicBezTo>
                  <a:cubicBezTo>
                    <a:pt x="2580" y="525"/>
                    <a:pt x="2551" y="466"/>
                    <a:pt x="2623" y="466"/>
                  </a:cubicBezTo>
                  <a:lnTo>
                    <a:pt x="2739" y="715"/>
                  </a:lnTo>
                  <a:lnTo>
                    <a:pt x="2623" y="452"/>
                  </a:lnTo>
                  <a:cubicBezTo>
                    <a:pt x="2594" y="452"/>
                    <a:pt x="2565" y="452"/>
                    <a:pt x="2536" y="466"/>
                  </a:cubicBezTo>
                  <a:lnTo>
                    <a:pt x="2259" y="15"/>
                  </a:lnTo>
                  <a:lnTo>
                    <a:pt x="2172" y="59"/>
                  </a:lnTo>
                  <a:lnTo>
                    <a:pt x="2143"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a:off x="2144675" y="1472925"/>
              <a:ext cx="4050" cy="5225"/>
            </a:xfrm>
            <a:custGeom>
              <a:avLst/>
              <a:gdLst/>
              <a:ahLst/>
              <a:cxnLst/>
              <a:rect l="l" t="t" r="r" b="b"/>
              <a:pathLst>
                <a:path w="162" h="209" extrusionOk="0">
                  <a:moveTo>
                    <a:pt x="30" y="1"/>
                  </a:moveTo>
                  <a:cubicBezTo>
                    <a:pt x="1" y="103"/>
                    <a:pt x="88" y="59"/>
                    <a:pt x="30" y="176"/>
                  </a:cubicBezTo>
                  <a:cubicBezTo>
                    <a:pt x="41" y="199"/>
                    <a:pt x="56" y="208"/>
                    <a:pt x="72" y="208"/>
                  </a:cubicBezTo>
                  <a:cubicBezTo>
                    <a:pt x="97" y="208"/>
                    <a:pt x="127" y="187"/>
                    <a:pt x="161" y="162"/>
                  </a:cubicBezTo>
                  <a:cubicBezTo>
                    <a:pt x="120" y="162"/>
                    <a:pt x="117" y="85"/>
                    <a:pt x="69" y="63"/>
                  </a:cubicBezTo>
                  <a:lnTo>
                    <a:pt x="69" y="63"/>
                  </a:lnTo>
                  <a:cubicBezTo>
                    <a:pt x="74" y="67"/>
                    <a:pt x="74" y="74"/>
                    <a:pt x="74" y="74"/>
                  </a:cubicBezTo>
                  <a:lnTo>
                    <a:pt x="74" y="103"/>
                  </a:lnTo>
                  <a:cubicBezTo>
                    <a:pt x="74" y="88"/>
                    <a:pt x="74" y="74"/>
                    <a:pt x="59" y="59"/>
                  </a:cubicBezTo>
                  <a:lnTo>
                    <a:pt x="59" y="59"/>
                  </a:lnTo>
                  <a:cubicBezTo>
                    <a:pt x="63" y="60"/>
                    <a:pt x="66" y="61"/>
                    <a:pt x="69" y="63"/>
                  </a:cubicBezTo>
                  <a:lnTo>
                    <a:pt x="69" y="63"/>
                  </a:lnTo>
                  <a:cubicBezTo>
                    <a:pt x="67" y="61"/>
                    <a:pt x="64" y="59"/>
                    <a:pt x="59" y="59"/>
                  </a:cubicBezTo>
                  <a:lnTo>
                    <a:pt x="45" y="59"/>
                  </a:lnTo>
                  <a:lnTo>
                    <a:pt x="59" y="45"/>
                  </a:lnTo>
                  <a:cubicBezTo>
                    <a:pt x="45" y="30"/>
                    <a:pt x="45" y="16"/>
                    <a:pt x="3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2107175" y="1493325"/>
              <a:ext cx="750" cy="750"/>
            </a:xfrm>
            <a:custGeom>
              <a:avLst/>
              <a:gdLst/>
              <a:ahLst/>
              <a:cxnLst/>
              <a:rect l="l" t="t" r="r" b="b"/>
              <a:pathLst>
                <a:path w="30" h="30" extrusionOk="0">
                  <a:moveTo>
                    <a:pt x="1" y="0"/>
                  </a:moveTo>
                  <a:cubicBezTo>
                    <a:pt x="1" y="16"/>
                    <a:pt x="15" y="16"/>
                    <a:pt x="15" y="16"/>
                  </a:cubicBezTo>
                  <a:cubicBezTo>
                    <a:pt x="15" y="16"/>
                    <a:pt x="15" y="30"/>
                    <a:pt x="30" y="30"/>
                  </a:cubicBezTo>
                  <a:cubicBezTo>
                    <a:pt x="15" y="16"/>
                    <a:pt x="15" y="0"/>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2107900" y="1494050"/>
              <a:ext cx="25" cy="25"/>
            </a:xfrm>
            <a:custGeom>
              <a:avLst/>
              <a:gdLst/>
              <a:ahLst/>
              <a:cxnLst/>
              <a:rect l="l" t="t" r="r" b="b"/>
              <a:pathLst>
                <a:path w="1" h="1" extrusionOk="0">
                  <a:moveTo>
                    <a:pt x="1" y="1"/>
                  </a:moveTo>
                  <a:lnTo>
                    <a:pt x="1" y="1"/>
                  </a:lnTo>
                  <a:lnTo>
                    <a:pt x="1"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2107900" y="1494050"/>
              <a:ext cx="25" cy="25"/>
            </a:xfrm>
            <a:custGeom>
              <a:avLst/>
              <a:gdLst/>
              <a:ahLst/>
              <a:cxnLst/>
              <a:rect l="l" t="t" r="r" b="b"/>
              <a:pathLst>
                <a:path w="1" h="1" extrusionOk="0">
                  <a:moveTo>
                    <a:pt x="1" y="1"/>
                  </a:move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2113725" y="1491525"/>
              <a:ext cx="2950" cy="2200"/>
            </a:xfrm>
            <a:custGeom>
              <a:avLst/>
              <a:gdLst/>
              <a:ahLst/>
              <a:cxnLst/>
              <a:rect l="l" t="t" r="r" b="b"/>
              <a:pathLst>
                <a:path w="118" h="88" extrusionOk="0">
                  <a:moveTo>
                    <a:pt x="30" y="0"/>
                  </a:moveTo>
                  <a:lnTo>
                    <a:pt x="30" y="0"/>
                  </a:lnTo>
                  <a:cubicBezTo>
                    <a:pt x="1" y="14"/>
                    <a:pt x="44" y="72"/>
                    <a:pt x="30" y="88"/>
                  </a:cubicBezTo>
                  <a:cubicBezTo>
                    <a:pt x="59" y="59"/>
                    <a:pt x="73" y="72"/>
                    <a:pt x="118" y="29"/>
                  </a:cubicBezTo>
                  <a:lnTo>
                    <a:pt x="118" y="29"/>
                  </a:lnTo>
                  <a:cubicBezTo>
                    <a:pt x="101" y="34"/>
                    <a:pt x="89" y="38"/>
                    <a:pt x="79" y="38"/>
                  </a:cubicBezTo>
                  <a:cubicBezTo>
                    <a:pt x="61" y="38"/>
                    <a:pt x="49" y="28"/>
                    <a:pt x="3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a:off x="2117375" y="1491525"/>
              <a:ext cx="1100" cy="625"/>
            </a:xfrm>
            <a:custGeom>
              <a:avLst/>
              <a:gdLst/>
              <a:ahLst/>
              <a:cxnLst/>
              <a:rect l="l" t="t" r="r" b="b"/>
              <a:pathLst>
                <a:path w="44" h="25" extrusionOk="0">
                  <a:moveTo>
                    <a:pt x="44" y="0"/>
                  </a:moveTo>
                  <a:cubicBezTo>
                    <a:pt x="30" y="0"/>
                    <a:pt x="15" y="14"/>
                    <a:pt x="1" y="14"/>
                  </a:cubicBezTo>
                  <a:cubicBezTo>
                    <a:pt x="8" y="22"/>
                    <a:pt x="14" y="24"/>
                    <a:pt x="20" y="24"/>
                  </a:cubicBezTo>
                  <a:cubicBezTo>
                    <a:pt x="36" y="24"/>
                    <a:pt x="44" y="0"/>
                    <a:pt x="44"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2125000" y="1438700"/>
              <a:ext cx="1875" cy="1125"/>
            </a:xfrm>
            <a:custGeom>
              <a:avLst/>
              <a:gdLst/>
              <a:ahLst/>
              <a:cxnLst/>
              <a:rect l="l" t="t" r="r" b="b"/>
              <a:pathLst>
                <a:path w="75" h="45" extrusionOk="0">
                  <a:moveTo>
                    <a:pt x="59" y="0"/>
                  </a:moveTo>
                  <a:lnTo>
                    <a:pt x="1" y="45"/>
                  </a:lnTo>
                  <a:lnTo>
                    <a:pt x="16" y="45"/>
                  </a:lnTo>
                  <a:lnTo>
                    <a:pt x="74" y="16"/>
                  </a:lnTo>
                  <a:lnTo>
                    <a:pt x="59"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2083150" y="1460550"/>
              <a:ext cx="375" cy="400"/>
            </a:xfrm>
            <a:custGeom>
              <a:avLst/>
              <a:gdLst/>
              <a:ahLst/>
              <a:cxnLst/>
              <a:rect l="l" t="t" r="r" b="b"/>
              <a:pathLst>
                <a:path w="15" h="16" extrusionOk="0">
                  <a:moveTo>
                    <a:pt x="14" y="0"/>
                  </a:moveTo>
                  <a:lnTo>
                    <a:pt x="0" y="16"/>
                  </a:lnTo>
                  <a:lnTo>
                    <a:pt x="14" y="16"/>
                  </a:lnTo>
                  <a:lnTo>
                    <a:pt x="14"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2082775" y="1459100"/>
              <a:ext cx="1125" cy="1475"/>
            </a:xfrm>
            <a:custGeom>
              <a:avLst/>
              <a:gdLst/>
              <a:ahLst/>
              <a:cxnLst/>
              <a:rect l="l" t="t" r="r" b="b"/>
              <a:pathLst>
                <a:path w="45" h="59" extrusionOk="0">
                  <a:moveTo>
                    <a:pt x="44" y="0"/>
                  </a:moveTo>
                  <a:cubicBezTo>
                    <a:pt x="29" y="15"/>
                    <a:pt x="15" y="15"/>
                    <a:pt x="0" y="15"/>
                  </a:cubicBezTo>
                  <a:cubicBezTo>
                    <a:pt x="15" y="29"/>
                    <a:pt x="15" y="44"/>
                    <a:pt x="29" y="58"/>
                  </a:cubicBezTo>
                  <a:lnTo>
                    <a:pt x="44" y="15"/>
                  </a:lnTo>
                  <a:lnTo>
                    <a:pt x="44"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2091150" y="1451075"/>
              <a:ext cx="2225" cy="2600"/>
            </a:xfrm>
            <a:custGeom>
              <a:avLst/>
              <a:gdLst/>
              <a:ahLst/>
              <a:cxnLst/>
              <a:rect l="l" t="t" r="r" b="b"/>
              <a:pathLst>
                <a:path w="89" h="104" extrusionOk="0">
                  <a:moveTo>
                    <a:pt x="88" y="1"/>
                  </a:moveTo>
                  <a:lnTo>
                    <a:pt x="1" y="45"/>
                  </a:lnTo>
                  <a:cubicBezTo>
                    <a:pt x="15" y="59"/>
                    <a:pt x="15" y="88"/>
                    <a:pt x="30" y="103"/>
                  </a:cubicBezTo>
                  <a:lnTo>
                    <a:pt x="88" y="74"/>
                  </a:lnTo>
                  <a:cubicBezTo>
                    <a:pt x="59" y="59"/>
                    <a:pt x="88" y="30"/>
                    <a:pt x="88"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2090050" y="1451450"/>
              <a:ext cx="1125" cy="1100"/>
            </a:xfrm>
            <a:custGeom>
              <a:avLst/>
              <a:gdLst/>
              <a:ahLst/>
              <a:cxnLst/>
              <a:rect l="l" t="t" r="r" b="b"/>
              <a:pathLst>
                <a:path w="45" h="44" extrusionOk="0">
                  <a:moveTo>
                    <a:pt x="16" y="1"/>
                  </a:moveTo>
                  <a:cubicBezTo>
                    <a:pt x="16" y="15"/>
                    <a:pt x="16" y="30"/>
                    <a:pt x="1" y="44"/>
                  </a:cubicBezTo>
                  <a:lnTo>
                    <a:pt x="45" y="30"/>
                  </a:lnTo>
                  <a:cubicBezTo>
                    <a:pt x="45" y="15"/>
                    <a:pt x="30" y="1"/>
                    <a:pt x="16"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2079125" y="1463450"/>
              <a:ext cx="9150" cy="23000"/>
            </a:xfrm>
            <a:custGeom>
              <a:avLst/>
              <a:gdLst/>
              <a:ahLst/>
              <a:cxnLst/>
              <a:rect l="l" t="t" r="r" b="b"/>
              <a:pathLst>
                <a:path w="366" h="920" extrusionOk="0">
                  <a:moveTo>
                    <a:pt x="1" y="1"/>
                  </a:moveTo>
                  <a:lnTo>
                    <a:pt x="350" y="919"/>
                  </a:lnTo>
                  <a:lnTo>
                    <a:pt x="365" y="904"/>
                  </a:lnTo>
                  <a:lnTo>
                    <a:pt x="350" y="904"/>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2084950" y="1460550"/>
              <a:ext cx="400" cy="750"/>
            </a:xfrm>
            <a:custGeom>
              <a:avLst/>
              <a:gdLst/>
              <a:ahLst/>
              <a:cxnLst/>
              <a:rect l="l" t="t" r="r" b="b"/>
              <a:pathLst>
                <a:path w="16" h="30" extrusionOk="0">
                  <a:moveTo>
                    <a:pt x="16" y="0"/>
                  </a:moveTo>
                  <a:cubicBezTo>
                    <a:pt x="1" y="16"/>
                    <a:pt x="1" y="16"/>
                    <a:pt x="1" y="30"/>
                  </a:cubicBezTo>
                  <a:cubicBezTo>
                    <a:pt x="1" y="30"/>
                    <a:pt x="1" y="16"/>
                    <a:pt x="16"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2081700" y="1451800"/>
              <a:ext cx="1100" cy="850"/>
            </a:xfrm>
            <a:custGeom>
              <a:avLst/>
              <a:gdLst/>
              <a:ahLst/>
              <a:cxnLst/>
              <a:rect l="l" t="t" r="r" b="b"/>
              <a:pathLst>
                <a:path w="44" h="34" extrusionOk="0">
                  <a:moveTo>
                    <a:pt x="43" y="1"/>
                  </a:moveTo>
                  <a:cubicBezTo>
                    <a:pt x="14" y="1"/>
                    <a:pt x="14" y="16"/>
                    <a:pt x="0" y="30"/>
                  </a:cubicBezTo>
                  <a:cubicBezTo>
                    <a:pt x="2" y="32"/>
                    <a:pt x="4" y="33"/>
                    <a:pt x="6" y="33"/>
                  </a:cubicBezTo>
                  <a:cubicBezTo>
                    <a:pt x="18" y="33"/>
                    <a:pt x="31" y="1"/>
                    <a:pt x="43"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2117725" y="1436525"/>
              <a:ext cx="750" cy="400"/>
            </a:xfrm>
            <a:custGeom>
              <a:avLst/>
              <a:gdLst/>
              <a:ahLst/>
              <a:cxnLst/>
              <a:rect l="l" t="t" r="r" b="b"/>
              <a:pathLst>
                <a:path w="30" h="16" extrusionOk="0">
                  <a:moveTo>
                    <a:pt x="1" y="0"/>
                  </a:moveTo>
                  <a:cubicBezTo>
                    <a:pt x="16" y="15"/>
                    <a:pt x="16" y="15"/>
                    <a:pt x="30" y="15"/>
                  </a:cubicBez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2013950" y="1350950"/>
              <a:ext cx="7300" cy="14200"/>
            </a:xfrm>
            <a:custGeom>
              <a:avLst/>
              <a:gdLst/>
              <a:ahLst/>
              <a:cxnLst/>
              <a:rect l="l" t="t" r="r" b="b"/>
              <a:pathLst>
                <a:path w="292" h="568" extrusionOk="0">
                  <a:moveTo>
                    <a:pt x="59" y="0"/>
                  </a:moveTo>
                  <a:lnTo>
                    <a:pt x="59" y="0"/>
                  </a:lnTo>
                  <a:cubicBezTo>
                    <a:pt x="30" y="14"/>
                    <a:pt x="73" y="59"/>
                    <a:pt x="44" y="88"/>
                  </a:cubicBezTo>
                  <a:cubicBezTo>
                    <a:pt x="59" y="73"/>
                    <a:pt x="44" y="59"/>
                    <a:pt x="44" y="43"/>
                  </a:cubicBezTo>
                  <a:lnTo>
                    <a:pt x="1" y="73"/>
                  </a:lnTo>
                  <a:lnTo>
                    <a:pt x="219" y="568"/>
                  </a:lnTo>
                  <a:lnTo>
                    <a:pt x="292" y="554"/>
                  </a:lnTo>
                  <a:cubicBezTo>
                    <a:pt x="277" y="539"/>
                    <a:pt x="248" y="510"/>
                    <a:pt x="263" y="496"/>
                  </a:cubicBezTo>
                  <a:cubicBezTo>
                    <a:pt x="258" y="487"/>
                    <a:pt x="253" y="484"/>
                    <a:pt x="247" y="484"/>
                  </a:cubicBezTo>
                  <a:cubicBezTo>
                    <a:pt x="233" y="484"/>
                    <a:pt x="219" y="504"/>
                    <a:pt x="219" y="525"/>
                  </a:cubicBezTo>
                  <a:lnTo>
                    <a:pt x="219" y="496"/>
                  </a:lnTo>
                  <a:cubicBezTo>
                    <a:pt x="219" y="510"/>
                    <a:pt x="219" y="510"/>
                    <a:pt x="205" y="510"/>
                  </a:cubicBezTo>
                  <a:lnTo>
                    <a:pt x="44" y="131"/>
                  </a:lnTo>
                  <a:cubicBezTo>
                    <a:pt x="46" y="129"/>
                    <a:pt x="48" y="128"/>
                    <a:pt x="51" y="128"/>
                  </a:cubicBezTo>
                  <a:cubicBezTo>
                    <a:pt x="70" y="128"/>
                    <a:pt x="102" y="164"/>
                    <a:pt x="102" y="189"/>
                  </a:cubicBezTo>
                  <a:lnTo>
                    <a:pt x="102" y="175"/>
                  </a:lnTo>
                  <a:cubicBezTo>
                    <a:pt x="102" y="175"/>
                    <a:pt x="88" y="131"/>
                    <a:pt x="88" y="88"/>
                  </a:cubicBezTo>
                  <a:lnTo>
                    <a:pt x="59"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2015400" y="1349850"/>
              <a:ext cx="375" cy="1125"/>
            </a:xfrm>
            <a:custGeom>
              <a:avLst/>
              <a:gdLst/>
              <a:ahLst/>
              <a:cxnLst/>
              <a:rect l="l" t="t" r="r" b="b"/>
              <a:pathLst>
                <a:path w="15" h="45" extrusionOk="0">
                  <a:moveTo>
                    <a:pt x="1" y="0"/>
                  </a:moveTo>
                  <a:lnTo>
                    <a:pt x="1" y="44"/>
                  </a:lnTo>
                  <a:lnTo>
                    <a:pt x="15" y="44"/>
                  </a:lnTo>
                  <a:cubicBezTo>
                    <a:pt x="1" y="29"/>
                    <a:pt x="1" y="15"/>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2016475" y="1354600"/>
              <a:ext cx="2225" cy="6575"/>
            </a:xfrm>
            <a:custGeom>
              <a:avLst/>
              <a:gdLst/>
              <a:ahLst/>
              <a:cxnLst/>
              <a:rect l="l" t="t" r="r" b="b"/>
              <a:pathLst>
                <a:path w="89" h="263" extrusionOk="0">
                  <a:moveTo>
                    <a:pt x="30" y="0"/>
                  </a:moveTo>
                  <a:lnTo>
                    <a:pt x="1" y="29"/>
                  </a:lnTo>
                  <a:lnTo>
                    <a:pt x="16" y="58"/>
                  </a:lnTo>
                  <a:lnTo>
                    <a:pt x="17" y="61"/>
                  </a:lnTo>
                  <a:lnTo>
                    <a:pt x="17" y="61"/>
                  </a:lnTo>
                  <a:cubicBezTo>
                    <a:pt x="20" y="39"/>
                    <a:pt x="30" y="25"/>
                    <a:pt x="30" y="0"/>
                  </a:cubicBezTo>
                  <a:close/>
                  <a:moveTo>
                    <a:pt x="17" y="61"/>
                  </a:moveTo>
                  <a:cubicBezTo>
                    <a:pt x="16" y="64"/>
                    <a:pt x="16" y="68"/>
                    <a:pt x="16" y="72"/>
                  </a:cubicBezTo>
                  <a:lnTo>
                    <a:pt x="51" y="156"/>
                  </a:lnTo>
                  <a:lnTo>
                    <a:pt x="17" y="61"/>
                  </a:lnTo>
                  <a:close/>
                  <a:moveTo>
                    <a:pt x="51" y="156"/>
                  </a:moveTo>
                  <a:lnTo>
                    <a:pt x="88" y="262"/>
                  </a:lnTo>
                  <a:lnTo>
                    <a:pt x="88" y="247"/>
                  </a:lnTo>
                  <a:lnTo>
                    <a:pt x="51" y="156"/>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2017950" y="1352750"/>
              <a:ext cx="25" cy="1125"/>
            </a:xfrm>
            <a:custGeom>
              <a:avLst/>
              <a:gdLst/>
              <a:ahLst/>
              <a:cxnLst/>
              <a:rect l="l" t="t" r="r" b="b"/>
              <a:pathLst>
                <a:path w="1" h="45" extrusionOk="0">
                  <a:moveTo>
                    <a:pt x="0" y="45"/>
                  </a:moveTo>
                  <a:lnTo>
                    <a:pt x="0" y="16"/>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2015750" y="1350950"/>
              <a:ext cx="425" cy="375"/>
            </a:xfrm>
            <a:custGeom>
              <a:avLst/>
              <a:gdLst/>
              <a:ahLst/>
              <a:cxnLst/>
              <a:rect l="l" t="t" r="r" b="b"/>
              <a:pathLst>
                <a:path w="17" h="15" extrusionOk="0">
                  <a:moveTo>
                    <a:pt x="1" y="0"/>
                  </a:moveTo>
                  <a:lnTo>
                    <a:pt x="16" y="14"/>
                  </a:lnTo>
                  <a:lnTo>
                    <a:pt x="16"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2007750" y="1342500"/>
              <a:ext cx="19675" cy="32850"/>
            </a:xfrm>
            <a:custGeom>
              <a:avLst/>
              <a:gdLst/>
              <a:ahLst/>
              <a:cxnLst/>
              <a:rect l="l" t="t" r="r" b="b"/>
              <a:pathLst>
                <a:path w="787" h="1314" extrusionOk="0">
                  <a:moveTo>
                    <a:pt x="729" y="1212"/>
                  </a:moveTo>
                  <a:cubicBezTo>
                    <a:pt x="729" y="1212"/>
                    <a:pt x="723" y="1219"/>
                    <a:pt x="714" y="1219"/>
                  </a:cubicBezTo>
                  <a:cubicBezTo>
                    <a:pt x="710" y="1219"/>
                    <a:pt x="705" y="1217"/>
                    <a:pt x="700" y="1212"/>
                  </a:cubicBezTo>
                  <a:close/>
                  <a:moveTo>
                    <a:pt x="120" y="1"/>
                  </a:moveTo>
                  <a:cubicBezTo>
                    <a:pt x="106" y="1"/>
                    <a:pt x="94" y="3"/>
                    <a:pt x="88" y="3"/>
                  </a:cubicBezTo>
                  <a:cubicBezTo>
                    <a:pt x="74" y="47"/>
                    <a:pt x="30" y="76"/>
                    <a:pt x="0" y="105"/>
                  </a:cubicBezTo>
                  <a:lnTo>
                    <a:pt x="511" y="1300"/>
                  </a:lnTo>
                  <a:cubicBezTo>
                    <a:pt x="540" y="1300"/>
                    <a:pt x="569" y="1300"/>
                    <a:pt x="583" y="1285"/>
                  </a:cubicBezTo>
                  <a:lnTo>
                    <a:pt x="583" y="1285"/>
                  </a:lnTo>
                  <a:cubicBezTo>
                    <a:pt x="583" y="1300"/>
                    <a:pt x="569" y="1300"/>
                    <a:pt x="583" y="1314"/>
                  </a:cubicBezTo>
                  <a:cubicBezTo>
                    <a:pt x="656" y="1300"/>
                    <a:pt x="700" y="1314"/>
                    <a:pt x="787" y="1271"/>
                  </a:cubicBezTo>
                  <a:lnTo>
                    <a:pt x="773" y="1183"/>
                  </a:lnTo>
                  <a:cubicBezTo>
                    <a:pt x="773" y="1179"/>
                    <a:pt x="772" y="1177"/>
                    <a:pt x="769" y="1177"/>
                  </a:cubicBezTo>
                  <a:cubicBezTo>
                    <a:pt x="764" y="1177"/>
                    <a:pt x="754" y="1187"/>
                    <a:pt x="744" y="1197"/>
                  </a:cubicBezTo>
                  <a:cubicBezTo>
                    <a:pt x="744" y="1186"/>
                    <a:pt x="744" y="1164"/>
                    <a:pt x="728" y="1164"/>
                  </a:cubicBezTo>
                  <a:cubicBezTo>
                    <a:pt x="725" y="1164"/>
                    <a:pt x="720" y="1166"/>
                    <a:pt x="715" y="1168"/>
                  </a:cubicBezTo>
                  <a:cubicBezTo>
                    <a:pt x="708" y="1164"/>
                    <a:pt x="703" y="1162"/>
                    <a:pt x="698" y="1162"/>
                  </a:cubicBezTo>
                  <a:cubicBezTo>
                    <a:pt x="670" y="1162"/>
                    <a:pt x="664" y="1226"/>
                    <a:pt x="627" y="1226"/>
                  </a:cubicBezTo>
                  <a:lnTo>
                    <a:pt x="641" y="1212"/>
                  </a:lnTo>
                  <a:cubicBezTo>
                    <a:pt x="634" y="1209"/>
                    <a:pt x="626" y="1207"/>
                    <a:pt x="617" y="1207"/>
                  </a:cubicBezTo>
                  <a:cubicBezTo>
                    <a:pt x="592" y="1207"/>
                    <a:pt x="565" y="1223"/>
                    <a:pt x="554" y="1256"/>
                  </a:cubicBezTo>
                  <a:cubicBezTo>
                    <a:pt x="525" y="1183"/>
                    <a:pt x="641" y="1226"/>
                    <a:pt x="583" y="1168"/>
                  </a:cubicBezTo>
                  <a:lnTo>
                    <a:pt x="583" y="1168"/>
                  </a:lnTo>
                  <a:cubicBezTo>
                    <a:pt x="586" y="1170"/>
                    <a:pt x="590" y="1171"/>
                    <a:pt x="593" y="1171"/>
                  </a:cubicBezTo>
                  <a:cubicBezTo>
                    <a:pt x="622" y="1171"/>
                    <a:pt x="658" y="1123"/>
                    <a:pt x="670" y="1110"/>
                  </a:cubicBezTo>
                  <a:cubicBezTo>
                    <a:pt x="627" y="1096"/>
                    <a:pt x="583" y="1038"/>
                    <a:pt x="583" y="979"/>
                  </a:cubicBezTo>
                  <a:lnTo>
                    <a:pt x="583" y="979"/>
                  </a:lnTo>
                  <a:cubicBezTo>
                    <a:pt x="511" y="1052"/>
                    <a:pt x="612" y="1154"/>
                    <a:pt x="540" y="1197"/>
                  </a:cubicBezTo>
                  <a:lnTo>
                    <a:pt x="496" y="1183"/>
                  </a:lnTo>
                  <a:lnTo>
                    <a:pt x="74" y="193"/>
                  </a:lnTo>
                  <a:lnTo>
                    <a:pt x="88" y="193"/>
                  </a:lnTo>
                  <a:lnTo>
                    <a:pt x="45" y="105"/>
                  </a:lnTo>
                  <a:cubicBezTo>
                    <a:pt x="47" y="104"/>
                    <a:pt x="49" y="104"/>
                    <a:pt x="51" y="104"/>
                  </a:cubicBezTo>
                  <a:cubicBezTo>
                    <a:pt x="70" y="104"/>
                    <a:pt x="75" y="154"/>
                    <a:pt x="92" y="154"/>
                  </a:cubicBezTo>
                  <a:cubicBezTo>
                    <a:pt x="95" y="154"/>
                    <a:pt x="99" y="153"/>
                    <a:pt x="103" y="148"/>
                  </a:cubicBezTo>
                  <a:cubicBezTo>
                    <a:pt x="103" y="105"/>
                    <a:pt x="146" y="105"/>
                    <a:pt x="132" y="90"/>
                  </a:cubicBezTo>
                  <a:lnTo>
                    <a:pt x="132" y="90"/>
                  </a:lnTo>
                  <a:cubicBezTo>
                    <a:pt x="142" y="101"/>
                    <a:pt x="153" y="111"/>
                    <a:pt x="168" y="111"/>
                  </a:cubicBezTo>
                  <a:cubicBezTo>
                    <a:pt x="175" y="111"/>
                    <a:pt x="182" y="109"/>
                    <a:pt x="190" y="105"/>
                  </a:cubicBezTo>
                  <a:cubicBezTo>
                    <a:pt x="175" y="90"/>
                    <a:pt x="161" y="76"/>
                    <a:pt x="175" y="61"/>
                  </a:cubicBezTo>
                  <a:lnTo>
                    <a:pt x="175" y="61"/>
                  </a:lnTo>
                  <a:cubicBezTo>
                    <a:pt x="233" y="119"/>
                    <a:pt x="146" y="105"/>
                    <a:pt x="204" y="148"/>
                  </a:cubicBezTo>
                  <a:cubicBezTo>
                    <a:pt x="263" y="119"/>
                    <a:pt x="190" y="61"/>
                    <a:pt x="190" y="32"/>
                  </a:cubicBezTo>
                  <a:cubicBezTo>
                    <a:pt x="190" y="39"/>
                    <a:pt x="187" y="39"/>
                    <a:pt x="183" y="39"/>
                  </a:cubicBezTo>
                  <a:cubicBezTo>
                    <a:pt x="179" y="39"/>
                    <a:pt x="175" y="39"/>
                    <a:pt x="175" y="47"/>
                  </a:cubicBezTo>
                  <a:cubicBezTo>
                    <a:pt x="161" y="18"/>
                    <a:pt x="190" y="18"/>
                    <a:pt x="175" y="3"/>
                  </a:cubicBezTo>
                  <a:cubicBezTo>
                    <a:pt x="161" y="3"/>
                    <a:pt x="161" y="18"/>
                    <a:pt x="161" y="32"/>
                  </a:cubicBezTo>
                  <a:cubicBezTo>
                    <a:pt x="161" y="6"/>
                    <a:pt x="140" y="1"/>
                    <a:pt x="12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043825" y="1330550"/>
              <a:ext cx="375" cy="750"/>
            </a:xfrm>
            <a:custGeom>
              <a:avLst/>
              <a:gdLst/>
              <a:ahLst/>
              <a:cxnLst/>
              <a:rect l="l" t="t" r="r" b="b"/>
              <a:pathLst>
                <a:path w="15" h="30" extrusionOk="0">
                  <a:moveTo>
                    <a:pt x="14" y="1"/>
                  </a:moveTo>
                  <a:lnTo>
                    <a:pt x="0" y="30"/>
                  </a:lnTo>
                  <a:cubicBezTo>
                    <a:pt x="14" y="15"/>
                    <a:pt x="14" y="1"/>
                    <a:pt x="14"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043825" y="1331275"/>
              <a:ext cx="25" cy="25"/>
            </a:xfrm>
            <a:custGeom>
              <a:avLst/>
              <a:gdLst/>
              <a:ahLst/>
              <a:cxnLst/>
              <a:rect l="l" t="t" r="r" b="b"/>
              <a:pathLst>
                <a:path w="1" h="1" extrusionOk="0">
                  <a:moveTo>
                    <a:pt x="0" y="1"/>
                  </a:move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047075" y="1358225"/>
              <a:ext cx="400" cy="1000"/>
            </a:xfrm>
            <a:custGeom>
              <a:avLst/>
              <a:gdLst/>
              <a:ahLst/>
              <a:cxnLst/>
              <a:rect l="l" t="t" r="r" b="b"/>
              <a:pathLst>
                <a:path w="16" h="40" extrusionOk="0">
                  <a:moveTo>
                    <a:pt x="1" y="1"/>
                  </a:moveTo>
                  <a:cubicBezTo>
                    <a:pt x="1" y="12"/>
                    <a:pt x="9" y="40"/>
                    <a:pt x="14" y="40"/>
                  </a:cubicBezTo>
                  <a:cubicBezTo>
                    <a:pt x="15" y="40"/>
                    <a:pt x="16" y="37"/>
                    <a:pt x="16" y="30"/>
                  </a:cubicBezTo>
                  <a:cubicBezTo>
                    <a:pt x="16" y="15"/>
                    <a:pt x="1" y="15"/>
                    <a:pt x="1"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2050375" y="1364400"/>
              <a:ext cx="375" cy="25"/>
            </a:xfrm>
            <a:custGeom>
              <a:avLst/>
              <a:gdLst/>
              <a:ahLst/>
              <a:cxnLst/>
              <a:rect l="l" t="t" r="r" b="b"/>
              <a:pathLst>
                <a:path w="15" h="1" extrusionOk="0">
                  <a:moveTo>
                    <a:pt x="14" y="1"/>
                  </a:move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053275" y="1348025"/>
              <a:ext cx="25" cy="25"/>
            </a:xfrm>
            <a:custGeom>
              <a:avLst/>
              <a:gdLst/>
              <a:ahLst/>
              <a:cxnLst/>
              <a:rect l="l" t="t" r="r" b="b"/>
              <a:pathLst>
                <a:path w="1" h="1" extrusionOk="0">
                  <a:moveTo>
                    <a:pt x="1" y="1"/>
                  </a:moveTo>
                  <a:lnTo>
                    <a:pt x="1" y="1"/>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054750" y="1349100"/>
              <a:ext cx="375" cy="425"/>
            </a:xfrm>
            <a:custGeom>
              <a:avLst/>
              <a:gdLst/>
              <a:ahLst/>
              <a:cxnLst/>
              <a:rect l="l" t="t" r="r" b="b"/>
              <a:pathLst>
                <a:path w="15" h="17" extrusionOk="0">
                  <a:moveTo>
                    <a:pt x="14" y="1"/>
                  </a:moveTo>
                  <a:lnTo>
                    <a:pt x="0" y="16"/>
                  </a:lnTo>
                  <a:cubicBezTo>
                    <a:pt x="14" y="16"/>
                    <a:pt x="14" y="1"/>
                    <a:pt x="14"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019775" y="1360775"/>
              <a:ext cx="900" cy="600"/>
            </a:xfrm>
            <a:custGeom>
              <a:avLst/>
              <a:gdLst/>
              <a:ahLst/>
              <a:cxnLst/>
              <a:rect l="l" t="t" r="r" b="b"/>
              <a:pathLst>
                <a:path w="36" h="24" extrusionOk="0">
                  <a:moveTo>
                    <a:pt x="1" y="0"/>
                  </a:moveTo>
                  <a:cubicBezTo>
                    <a:pt x="1" y="9"/>
                    <a:pt x="17" y="24"/>
                    <a:pt x="26" y="24"/>
                  </a:cubicBezTo>
                  <a:cubicBezTo>
                    <a:pt x="32" y="24"/>
                    <a:pt x="35" y="18"/>
                    <a:pt x="30"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2039075" y="1353850"/>
              <a:ext cx="400" cy="375"/>
            </a:xfrm>
            <a:custGeom>
              <a:avLst/>
              <a:gdLst/>
              <a:ahLst/>
              <a:cxnLst/>
              <a:rect l="l" t="t" r="r" b="b"/>
              <a:pathLst>
                <a:path w="16" h="15" extrusionOk="0">
                  <a:moveTo>
                    <a:pt x="15" y="1"/>
                  </a:moveTo>
                  <a:lnTo>
                    <a:pt x="0" y="15"/>
                  </a:lnTo>
                  <a:cubicBezTo>
                    <a:pt x="15" y="15"/>
                    <a:pt x="15" y="15"/>
                    <a:pt x="15"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2055100" y="1345125"/>
              <a:ext cx="25" cy="750"/>
            </a:xfrm>
            <a:custGeom>
              <a:avLst/>
              <a:gdLst/>
              <a:ahLst/>
              <a:cxnLst/>
              <a:rect l="l" t="t" r="r" b="b"/>
              <a:pathLst>
                <a:path w="1" h="30" extrusionOk="0">
                  <a:moveTo>
                    <a:pt x="0" y="29"/>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2027800" y="1369150"/>
              <a:ext cx="750" cy="1100"/>
            </a:xfrm>
            <a:custGeom>
              <a:avLst/>
              <a:gdLst/>
              <a:ahLst/>
              <a:cxnLst/>
              <a:rect l="l" t="t" r="r" b="b"/>
              <a:pathLst>
                <a:path w="30" h="44" extrusionOk="0">
                  <a:moveTo>
                    <a:pt x="0" y="1"/>
                  </a:moveTo>
                  <a:lnTo>
                    <a:pt x="0" y="15"/>
                  </a:lnTo>
                  <a:cubicBezTo>
                    <a:pt x="0" y="30"/>
                    <a:pt x="14" y="30"/>
                    <a:pt x="14" y="44"/>
                  </a:cubicBezTo>
                  <a:lnTo>
                    <a:pt x="29" y="44"/>
                  </a:lnTo>
                  <a:cubicBezTo>
                    <a:pt x="14" y="30"/>
                    <a:pt x="14" y="15"/>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027800" y="1368225"/>
              <a:ext cx="1475" cy="950"/>
            </a:xfrm>
            <a:custGeom>
              <a:avLst/>
              <a:gdLst/>
              <a:ahLst/>
              <a:cxnLst/>
              <a:rect l="l" t="t" r="r" b="b"/>
              <a:pathLst>
                <a:path w="59" h="38" extrusionOk="0">
                  <a:moveTo>
                    <a:pt x="16" y="0"/>
                  </a:moveTo>
                  <a:cubicBezTo>
                    <a:pt x="11" y="0"/>
                    <a:pt x="6" y="3"/>
                    <a:pt x="0" y="9"/>
                  </a:cubicBezTo>
                  <a:cubicBezTo>
                    <a:pt x="14" y="9"/>
                    <a:pt x="14" y="23"/>
                    <a:pt x="14" y="23"/>
                  </a:cubicBezTo>
                  <a:cubicBezTo>
                    <a:pt x="29" y="38"/>
                    <a:pt x="43" y="38"/>
                    <a:pt x="58" y="38"/>
                  </a:cubicBezTo>
                  <a:cubicBezTo>
                    <a:pt x="46" y="38"/>
                    <a:pt x="35" y="0"/>
                    <a:pt x="16"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028525" y="1370600"/>
              <a:ext cx="375" cy="375"/>
            </a:xfrm>
            <a:custGeom>
              <a:avLst/>
              <a:gdLst/>
              <a:ahLst/>
              <a:cxnLst/>
              <a:rect l="l" t="t" r="r" b="b"/>
              <a:pathLst>
                <a:path w="15" h="15" extrusionOk="0">
                  <a:moveTo>
                    <a:pt x="0" y="1"/>
                  </a:moveTo>
                  <a:lnTo>
                    <a:pt x="0" y="15"/>
                  </a:lnTo>
                  <a:lnTo>
                    <a:pt x="14" y="15"/>
                  </a:lnTo>
                  <a:cubicBezTo>
                    <a:pt x="14" y="15"/>
                    <a:pt x="14" y="1"/>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013575" y="1324725"/>
              <a:ext cx="48100" cy="49200"/>
            </a:xfrm>
            <a:custGeom>
              <a:avLst/>
              <a:gdLst/>
              <a:ahLst/>
              <a:cxnLst/>
              <a:rect l="l" t="t" r="r" b="b"/>
              <a:pathLst>
                <a:path w="1924" h="1968" extrusionOk="0">
                  <a:moveTo>
                    <a:pt x="540" y="364"/>
                  </a:moveTo>
                  <a:cubicBezTo>
                    <a:pt x="525" y="364"/>
                    <a:pt x="511" y="379"/>
                    <a:pt x="511" y="379"/>
                  </a:cubicBezTo>
                  <a:lnTo>
                    <a:pt x="540" y="364"/>
                  </a:lnTo>
                  <a:close/>
                  <a:moveTo>
                    <a:pt x="1239" y="379"/>
                  </a:moveTo>
                  <a:lnTo>
                    <a:pt x="1239" y="379"/>
                  </a:lnTo>
                  <a:lnTo>
                    <a:pt x="1239" y="379"/>
                  </a:lnTo>
                  <a:close/>
                  <a:moveTo>
                    <a:pt x="948" y="393"/>
                  </a:moveTo>
                  <a:lnTo>
                    <a:pt x="948" y="393"/>
                  </a:lnTo>
                  <a:cubicBezTo>
                    <a:pt x="962" y="408"/>
                    <a:pt x="962" y="408"/>
                    <a:pt x="977" y="408"/>
                  </a:cubicBezTo>
                  <a:cubicBezTo>
                    <a:pt x="977" y="408"/>
                    <a:pt x="962" y="408"/>
                    <a:pt x="962" y="422"/>
                  </a:cubicBezTo>
                  <a:cubicBezTo>
                    <a:pt x="948" y="408"/>
                    <a:pt x="948" y="408"/>
                    <a:pt x="948" y="393"/>
                  </a:cubicBezTo>
                  <a:close/>
                  <a:moveTo>
                    <a:pt x="1298" y="422"/>
                  </a:moveTo>
                  <a:lnTo>
                    <a:pt x="1298" y="438"/>
                  </a:lnTo>
                  <a:lnTo>
                    <a:pt x="1282" y="438"/>
                  </a:lnTo>
                  <a:lnTo>
                    <a:pt x="1282" y="452"/>
                  </a:lnTo>
                  <a:lnTo>
                    <a:pt x="1268" y="438"/>
                  </a:lnTo>
                  <a:lnTo>
                    <a:pt x="1282" y="438"/>
                  </a:lnTo>
                  <a:cubicBezTo>
                    <a:pt x="1298" y="438"/>
                    <a:pt x="1298" y="422"/>
                    <a:pt x="1298" y="422"/>
                  </a:cubicBezTo>
                  <a:close/>
                  <a:moveTo>
                    <a:pt x="383" y="450"/>
                  </a:moveTo>
                  <a:lnTo>
                    <a:pt x="383" y="450"/>
                  </a:lnTo>
                  <a:cubicBezTo>
                    <a:pt x="382" y="451"/>
                    <a:pt x="381" y="451"/>
                    <a:pt x="379" y="452"/>
                  </a:cubicBezTo>
                  <a:cubicBezTo>
                    <a:pt x="380" y="454"/>
                    <a:pt x="382" y="456"/>
                    <a:pt x="383" y="459"/>
                  </a:cubicBezTo>
                  <a:lnTo>
                    <a:pt x="383" y="459"/>
                  </a:lnTo>
                  <a:cubicBezTo>
                    <a:pt x="383" y="456"/>
                    <a:pt x="383" y="453"/>
                    <a:pt x="383" y="450"/>
                  </a:cubicBezTo>
                  <a:close/>
                  <a:moveTo>
                    <a:pt x="383" y="459"/>
                  </a:moveTo>
                  <a:cubicBezTo>
                    <a:pt x="383" y="471"/>
                    <a:pt x="382" y="485"/>
                    <a:pt x="394" y="510"/>
                  </a:cubicBezTo>
                  <a:cubicBezTo>
                    <a:pt x="407" y="497"/>
                    <a:pt x="397" y="483"/>
                    <a:pt x="383" y="459"/>
                  </a:cubicBezTo>
                  <a:close/>
                  <a:moveTo>
                    <a:pt x="1432" y="202"/>
                  </a:moveTo>
                  <a:cubicBezTo>
                    <a:pt x="1435" y="202"/>
                    <a:pt x="1439" y="203"/>
                    <a:pt x="1443" y="204"/>
                  </a:cubicBezTo>
                  <a:cubicBezTo>
                    <a:pt x="1482" y="204"/>
                    <a:pt x="1462" y="265"/>
                    <a:pt x="1469" y="265"/>
                  </a:cubicBezTo>
                  <a:cubicBezTo>
                    <a:pt x="1470" y="265"/>
                    <a:pt x="1471" y="264"/>
                    <a:pt x="1472" y="263"/>
                  </a:cubicBezTo>
                  <a:cubicBezTo>
                    <a:pt x="1480" y="278"/>
                    <a:pt x="1487" y="283"/>
                    <a:pt x="1495" y="283"/>
                  </a:cubicBezTo>
                  <a:cubicBezTo>
                    <a:pt x="1514" y="283"/>
                    <a:pt x="1534" y="246"/>
                    <a:pt x="1553" y="246"/>
                  </a:cubicBezTo>
                  <a:cubicBezTo>
                    <a:pt x="1555" y="246"/>
                    <a:pt x="1558" y="247"/>
                    <a:pt x="1560" y="248"/>
                  </a:cubicBezTo>
                  <a:cubicBezTo>
                    <a:pt x="1574" y="248"/>
                    <a:pt x="1560" y="263"/>
                    <a:pt x="1560" y="263"/>
                  </a:cubicBezTo>
                  <a:cubicBezTo>
                    <a:pt x="1574" y="263"/>
                    <a:pt x="1589" y="248"/>
                    <a:pt x="1603" y="248"/>
                  </a:cubicBezTo>
                  <a:lnTo>
                    <a:pt x="1615" y="294"/>
                  </a:lnTo>
                  <a:lnTo>
                    <a:pt x="1615" y="294"/>
                  </a:lnTo>
                  <a:lnTo>
                    <a:pt x="1574" y="321"/>
                  </a:lnTo>
                  <a:lnTo>
                    <a:pt x="1574" y="306"/>
                  </a:lnTo>
                  <a:cubicBezTo>
                    <a:pt x="1545" y="350"/>
                    <a:pt x="1501" y="364"/>
                    <a:pt x="1486" y="422"/>
                  </a:cubicBezTo>
                  <a:cubicBezTo>
                    <a:pt x="1545" y="452"/>
                    <a:pt x="1472" y="481"/>
                    <a:pt x="1486" y="525"/>
                  </a:cubicBezTo>
                  <a:cubicBezTo>
                    <a:pt x="1457" y="525"/>
                    <a:pt x="1414" y="408"/>
                    <a:pt x="1457" y="335"/>
                  </a:cubicBezTo>
                  <a:lnTo>
                    <a:pt x="1457" y="335"/>
                  </a:lnTo>
                  <a:cubicBezTo>
                    <a:pt x="1461" y="347"/>
                    <a:pt x="1466" y="351"/>
                    <a:pt x="1472" y="351"/>
                  </a:cubicBezTo>
                  <a:cubicBezTo>
                    <a:pt x="1487" y="351"/>
                    <a:pt x="1505" y="317"/>
                    <a:pt x="1515" y="306"/>
                  </a:cubicBezTo>
                  <a:cubicBezTo>
                    <a:pt x="1510" y="303"/>
                    <a:pt x="1505" y="302"/>
                    <a:pt x="1501" y="302"/>
                  </a:cubicBezTo>
                  <a:cubicBezTo>
                    <a:pt x="1481" y="302"/>
                    <a:pt x="1470" y="324"/>
                    <a:pt x="1457" y="335"/>
                  </a:cubicBezTo>
                  <a:cubicBezTo>
                    <a:pt x="1472" y="306"/>
                    <a:pt x="1414" y="306"/>
                    <a:pt x="1414" y="277"/>
                  </a:cubicBezTo>
                  <a:cubicBezTo>
                    <a:pt x="1400" y="264"/>
                    <a:pt x="1399" y="202"/>
                    <a:pt x="1432" y="202"/>
                  </a:cubicBezTo>
                  <a:close/>
                  <a:moveTo>
                    <a:pt x="904" y="539"/>
                  </a:moveTo>
                  <a:cubicBezTo>
                    <a:pt x="904" y="539"/>
                    <a:pt x="904" y="545"/>
                    <a:pt x="907" y="549"/>
                  </a:cubicBezTo>
                  <a:lnTo>
                    <a:pt x="907" y="549"/>
                  </a:lnTo>
                  <a:lnTo>
                    <a:pt x="904" y="539"/>
                  </a:lnTo>
                  <a:close/>
                  <a:moveTo>
                    <a:pt x="384" y="533"/>
                  </a:moveTo>
                  <a:lnTo>
                    <a:pt x="384" y="533"/>
                  </a:lnTo>
                  <a:cubicBezTo>
                    <a:pt x="388" y="541"/>
                    <a:pt x="392" y="549"/>
                    <a:pt x="396" y="555"/>
                  </a:cubicBezTo>
                  <a:lnTo>
                    <a:pt x="396" y="555"/>
                  </a:lnTo>
                  <a:cubicBezTo>
                    <a:pt x="394" y="545"/>
                    <a:pt x="390" y="537"/>
                    <a:pt x="384" y="533"/>
                  </a:cubicBezTo>
                  <a:close/>
                  <a:moveTo>
                    <a:pt x="860" y="364"/>
                  </a:moveTo>
                  <a:lnTo>
                    <a:pt x="860" y="364"/>
                  </a:lnTo>
                  <a:cubicBezTo>
                    <a:pt x="890" y="379"/>
                    <a:pt x="845" y="422"/>
                    <a:pt x="874" y="422"/>
                  </a:cubicBezTo>
                  <a:cubicBezTo>
                    <a:pt x="860" y="422"/>
                    <a:pt x="860" y="438"/>
                    <a:pt x="860" y="438"/>
                  </a:cubicBezTo>
                  <a:cubicBezTo>
                    <a:pt x="860" y="438"/>
                    <a:pt x="860" y="452"/>
                    <a:pt x="845" y="452"/>
                  </a:cubicBezTo>
                  <a:cubicBezTo>
                    <a:pt x="860" y="452"/>
                    <a:pt x="860" y="467"/>
                    <a:pt x="860" y="467"/>
                  </a:cubicBezTo>
                  <a:cubicBezTo>
                    <a:pt x="860" y="481"/>
                    <a:pt x="874" y="525"/>
                    <a:pt x="874" y="539"/>
                  </a:cubicBezTo>
                  <a:cubicBezTo>
                    <a:pt x="890" y="539"/>
                    <a:pt x="890" y="539"/>
                    <a:pt x="890" y="525"/>
                  </a:cubicBezTo>
                  <a:lnTo>
                    <a:pt x="904" y="539"/>
                  </a:lnTo>
                  <a:cubicBezTo>
                    <a:pt x="904" y="525"/>
                    <a:pt x="904" y="525"/>
                    <a:pt x="890" y="510"/>
                  </a:cubicBezTo>
                  <a:lnTo>
                    <a:pt x="890" y="481"/>
                  </a:lnTo>
                  <a:cubicBezTo>
                    <a:pt x="904" y="481"/>
                    <a:pt x="919" y="467"/>
                    <a:pt x="890" y="452"/>
                  </a:cubicBezTo>
                  <a:cubicBezTo>
                    <a:pt x="892" y="450"/>
                    <a:pt x="894" y="449"/>
                    <a:pt x="896" y="449"/>
                  </a:cubicBezTo>
                  <a:cubicBezTo>
                    <a:pt x="911" y="449"/>
                    <a:pt x="935" y="483"/>
                    <a:pt x="948" y="496"/>
                  </a:cubicBezTo>
                  <a:lnTo>
                    <a:pt x="919" y="554"/>
                  </a:lnTo>
                  <a:cubicBezTo>
                    <a:pt x="913" y="554"/>
                    <a:pt x="909" y="552"/>
                    <a:pt x="907" y="549"/>
                  </a:cubicBezTo>
                  <a:lnTo>
                    <a:pt x="907" y="549"/>
                  </a:lnTo>
                  <a:lnTo>
                    <a:pt x="919" y="583"/>
                  </a:lnTo>
                  <a:cubicBezTo>
                    <a:pt x="914" y="587"/>
                    <a:pt x="911" y="589"/>
                    <a:pt x="909" y="589"/>
                  </a:cubicBezTo>
                  <a:cubicBezTo>
                    <a:pt x="902" y="589"/>
                    <a:pt x="900" y="579"/>
                    <a:pt x="890" y="568"/>
                  </a:cubicBezTo>
                  <a:cubicBezTo>
                    <a:pt x="874" y="597"/>
                    <a:pt x="890" y="655"/>
                    <a:pt x="860" y="671"/>
                  </a:cubicBezTo>
                  <a:cubicBezTo>
                    <a:pt x="845" y="626"/>
                    <a:pt x="845" y="597"/>
                    <a:pt x="860" y="583"/>
                  </a:cubicBezTo>
                  <a:lnTo>
                    <a:pt x="860" y="583"/>
                  </a:lnTo>
                  <a:lnTo>
                    <a:pt x="845" y="597"/>
                  </a:lnTo>
                  <a:lnTo>
                    <a:pt x="845" y="583"/>
                  </a:lnTo>
                  <a:lnTo>
                    <a:pt x="845" y="554"/>
                  </a:lnTo>
                  <a:cubicBezTo>
                    <a:pt x="860" y="525"/>
                    <a:pt x="874" y="510"/>
                    <a:pt x="845" y="467"/>
                  </a:cubicBezTo>
                  <a:cubicBezTo>
                    <a:pt x="831" y="481"/>
                    <a:pt x="831" y="481"/>
                    <a:pt x="831" y="496"/>
                  </a:cubicBezTo>
                  <a:cubicBezTo>
                    <a:pt x="787" y="496"/>
                    <a:pt x="802" y="525"/>
                    <a:pt x="744" y="525"/>
                  </a:cubicBezTo>
                  <a:cubicBezTo>
                    <a:pt x="715" y="467"/>
                    <a:pt x="773" y="438"/>
                    <a:pt x="744" y="408"/>
                  </a:cubicBezTo>
                  <a:lnTo>
                    <a:pt x="744" y="408"/>
                  </a:lnTo>
                  <a:lnTo>
                    <a:pt x="802" y="422"/>
                  </a:lnTo>
                  <a:lnTo>
                    <a:pt x="802" y="452"/>
                  </a:lnTo>
                  <a:cubicBezTo>
                    <a:pt x="816" y="393"/>
                    <a:pt x="860" y="438"/>
                    <a:pt x="860" y="364"/>
                  </a:cubicBezTo>
                  <a:close/>
                  <a:moveTo>
                    <a:pt x="554" y="525"/>
                  </a:moveTo>
                  <a:cubicBezTo>
                    <a:pt x="569" y="539"/>
                    <a:pt x="569" y="554"/>
                    <a:pt x="569" y="568"/>
                  </a:cubicBezTo>
                  <a:cubicBezTo>
                    <a:pt x="569" y="554"/>
                    <a:pt x="569" y="554"/>
                    <a:pt x="583" y="554"/>
                  </a:cubicBezTo>
                  <a:cubicBezTo>
                    <a:pt x="583" y="568"/>
                    <a:pt x="583" y="597"/>
                    <a:pt x="612" y="597"/>
                  </a:cubicBezTo>
                  <a:cubicBezTo>
                    <a:pt x="627" y="626"/>
                    <a:pt x="627" y="655"/>
                    <a:pt x="627" y="685"/>
                  </a:cubicBezTo>
                  <a:cubicBezTo>
                    <a:pt x="612" y="700"/>
                    <a:pt x="612" y="714"/>
                    <a:pt x="598" y="743"/>
                  </a:cubicBezTo>
                  <a:cubicBezTo>
                    <a:pt x="592" y="743"/>
                    <a:pt x="586" y="745"/>
                    <a:pt x="580" y="745"/>
                  </a:cubicBezTo>
                  <a:cubicBezTo>
                    <a:pt x="572" y="745"/>
                    <a:pt x="563" y="740"/>
                    <a:pt x="554" y="714"/>
                  </a:cubicBezTo>
                  <a:lnTo>
                    <a:pt x="554" y="729"/>
                  </a:lnTo>
                  <a:lnTo>
                    <a:pt x="540" y="729"/>
                  </a:lnTo>
                  <a:cubicBezTo>
                    <a:pt x="525" y="729"/>
                    <a:pt x="525" y="743"/>
                    <a:pt x="525" y="743"/>
                  </a:cubicBezTo>
                  <a:cubicBezTo>
                    <a:pt x="511" y="758"/>
                    <a:pt x="496" y="758"/>
                    <a:pt x="511" y="772"/>
                  </a:cubicBezTo>
                  <a:cubicBezTo>
                    <a:pt x="511" y="772"/>
                    <a:pt x="511" y="758"/>
                    <a:pt x="525" y="758"/>
                  </a:cubicBezTo>
                  <a:cubicBezTo>
                    <a:pt x="525" y="758"/>
                    <a:pt x="540" y="772"/>
                    <a:pt x="540" y="787"/>
                  </a:cubicBezTo>
                  <a:cubicBezTo>
                    <a:pt x="540" y="793"/>
                    <a:pt x="537" y="796"/>
                    <a:pt x="534" y="796"/>
                  </a:cubicBezTo>
                  <a:cubicBezTo>
                    <a:pt x="530" y="796"/>
                    <a:pt x="525" y="789"/>
                    <a:pt x="525" y="772"/>
                  </a:cubicBezTo>
                  <a:cubicBezTo>
                    <a:pt x="525" y="787"/>
                    <a:pt x="511" y="801"/>
                    <a:pt x="525" y="816"/>
                  </a:cubicBezTo>
                  <a:lnTo>
                    <a:pt x="525" y="830"/>
                  </a:lnTo>
                  <a:lnTo>
                    <a:pt x="482" y="830"/>
                  </a:lnTo>
                  <a:cubicBezTo>
                    <a:pt x="467" y="787"/>
                    <a:pt x="453" y="772"/>
                    <a:pt x="453" y="729"/>
                  </a:cubicBezTo>
                  <a:lnTo>
                    <a:pt x="453" y="729"/>
                  </a:lnTo>
                  <a:lnTo>
                    <a:pt x="482" y="758"/>
                  </a:lnTo>
                  <a:cubicBezTo>
                    <a:pt x="453" y="641"/>
                    <a:pt x="612" y="729"/>
                    <a:pt x="554" y="612"/>
                  </a:cubicBezTo>
                  <a:cubicBezTo>
                    <a:pt x="549" y="607"/>
                    <a:pt x="546" y="606"/>
                    <a:pt x="544" y="606"/>
                  </a:cubicBezTo>
                  <a:cubicBezTo>
                    <a:pt x="540" y="606"/>
                    <a:pt x="540" y="612"/>
                    <a:pt x="540" y="612"/>
                  </a:cubicBezTo>
                  <a:cubicBezTo>
                    <a:pt x="540" y="626"/>
                    <a:pt x="525" y="626"/>
                    <a:pt x="525" y="626"/>
                  </a:cubicBezTo>
                  <a:cubicBezTo>
                    <a:pt x="511" y="568"/>
                    <a:pt x="540" y="539"/>
                    <a:pt x="554" y="525"/>
                  </a:cubicBezTo>
                  <a:close/>
                  <a:moveTo>
                    <a:pt x="1486" y="889"/>
                  </a:moveTo>
                  <a:lnTo>
                    <a:pt x="1501" y="904"/>
                  </a:lnTo>
                  <a:cubicBezTo>
                    <a:pt x="1515" y="918"/>
                    <a:pt x="1515" y="933"/>
                    <a:pt x="1501" y="962"/>
                  </a:cubicBezTo>
                  <a:lnTo>
                    <a:pt x="1515" y="947"/>
                  </a:lnTo>
                  <a:lnTo>
                    <a:pt x="1515" y="947"/>
                  </a:lnTo>
                  <a:cubicBezTo>
                    <a:pt x="1515" y="962"/>
                    <a:pt x="1501" y="976"/>
                    <a:pt x="1501" y="991"/>
                  </a:cubicBezTo>
                  <a:cubicBezTo>
                    <a:pt x="1486" y="947"/>
                    <a:pt x="1486" y="918"/>
                    <a:pt x="1486" y="889"/>
                  </a:cubicBezTo>
                  <a:close/>
                  <a:moveTo>
                    <a:pt x="1735" y="889"/>
                  </a:moveTo>
                  <a:lnTo>
                    <a:pt x="1719" y="904"/>
                  </a:lnTo>
                  <a:cubicBezTo>
                    <a:pt x="1735" y="933"/>
                    <a:pt x="1735" y="962"/>
                    <a:pt x="1749" y="991"/>
                  </a:cubicBezTo>
                  <a:cubicBezTo>
                    <a:pt x="1749" y="991"/>
                    <a:pt x="1749" y="1004"/>
                    <a:pt x="1762" y="1005"/>
                  </a:cubicBezTo>
                  <a:lnTo>
                    <a:pt x="1762" y="1005"/>
                  </a:lnTo>
                  <a:cubicBezTo>
                    <a:pt x="1757" y="971"/>
                    <a:pt x="1745" y="934"/>
                    <a:pt x="1735" y="889"/>
                  </a:cubicBezTo>
                  <a:close/>
                  <a:moveTo>
                    <a:pt x="1762" y="1005"/>
                  </a:moveTo>
                  <a:lnTo>
                    <a:pt x="1762" y="1005"/>
                  </a:lnTo>
                  <a:cubicBezTo>
                    <a:pt x="1762" y="1005"/>
                    <a:pt x="1762" y="1005"/>
                    <a:pt x="1762" y="1005"/>
                  </a:cubicBezTo>
                  <a:lnTo>
                    <a:pt x="1762" y="1005"/>
                  </a:lnTo>
                  <a:cubicBezTo>
                    <a:pt x="1762" y="1005"/>
                    <a:pt x="1763" y="1005"/>
                    <a:pt x="1764" y="1005"/>
                  </a:cubicBezTo>
                  <a:cubicBezTo>
                    <a:pt x="1763" y="1005"/>
                    <a:pt x="1762" y="1005"/>
                    <a:pt x="1762" y="1005"/>
                  </a:cubicBezTo>
                  <a:close/>
                  <a:moveTo>
                    <a:pt x="1676" y="671"/>
                  </a:moveTo>
                  <a:cubicBezTo>
                    <a:pt x="1676" y="700"/>
                    <a:pt x="1690" y="714"/>
                    <a:pt x="1690" y="729"/>
                  </a:cubicBezTo>
                  <a:lnTo>
                    <a:pt x="1705" y="729"/>
                  </a:lnTo>
                  <a:cubicBezTo>
                    <a:pt x="1690" y="714"/>
                    <a:pt x="1690" y="714"/>
                    <a:pt x="1705" y="700"/>
                  </a:cubicBezTo>
                  <a:lnTo>
                    <a:pt x="1778" y="1005"/>
                  </a:lnTo>
                  <a:cubicBezTo>
                    <a:pt x="1778" y="1020"/>
                    <a:pt x="1764" y="1034"/>
                    <a:pt x="1764" y="1034"/>
                  </a:cubicBezTo>
                  <a:cubicBezTo>
                    <a:pt x="1764" y="1025"/>
                    <a:pt x="1763" y="1015"/>
                    <a:pt x="1762" y="1005"/>
                  </a:cubicBezTo>
                  <a:lnTo>
                    <a:pt x="1762" y="1005"/>
                  </a:lnTo>
                  <a:cubicBezTo>
                    <a:pt x="1749" y="1006"/>
                    <a:pt x="1749" y="1020"/>
                    <a:pt x="1749" y="1020"/>
                  </a:cubicBezTo>
                  <a:lnTo>
                    <a:pt x="1749" y="991"/>
                  </a:lnTo>
                  <a:cubicBezTo>
                    <a:pt x="1735" y="976"/>
                    <a:pt x="1719" y="962"/>
                    <a:pt x="1705" y="933"/>
                  </a:cubicBezTo>
                  <a:cubicBezTo>
                    <a:pt x="1719" y="933"/>
                    <a:pt x="1719" y="918"/>
                    <a:pt x="1719" y="904"/>
                  </a:cubicBezTo>
                  <a:cubicBezTo>
                    <a:pt x="1719" y="889"/>
                    <a:pt x="1719" y="875"/>
                    <a:pt x="1705" y="859"/>
                  </a:cubicBezTo>
                  <a:lnTo>
                    <a:pt x="1705" y="845"/>
                  </a:lnTo>
                  <a:cubicBezTo>
                    <a:pt x="1690" y="845"/>
                    <a:pt x="1690" y="845"/>
                    <a:pt x="1676" y="859"/>
                  </a:cubicBezTo>
                  <a:lnTo>
                    <a:pt x="1676" y="889"/>
                  </a:lnTo>
                  <a:cubicBezTo>
                    <a:pt x="1676" y="875"/>
                    <a:pt x="1661" y="859"/>
                    <a:pt x="1661" y="845"/>
                  </a:cubicBezTo>
                  <a:cubicBezTo>
                    <a:pt x="1656" y="850"/>
                    <a:pt x="1650" y="852"/>
                    <a:pt x="1643" y="852"/>
                  </a:cubicBezTo>
                  <a:cubicBezTo>
                    <a:pt x="1629" y="852"/>
                    <a:pt x="1613" y="845"/>
                    <a:pt x="1603" y="845"/>
                  </a:cubicBezTo>
                  <a:lnTo>
                    <a:pt x="1618" y="875"/>
                  </a:lnTo>
                  <a:lnTo>
                    <a:pt x="1618" y="889"/>
                  </a:lnTo>
                  <a:cubicBezTo>
                    <a:pt x="1618" y="889"/>
                    <a:pt x="1618" y="901"/>
                    <a:pt x="1607" y="914"/>
                  </a:cubicBezTo>
                  <a:lnTo>
                    <a:pt x="1607" y="914"/>
                  </a:lnTo>
                  <a:cubicBezTo>
                    <a:pt x="1605" y="913"/>
                    <a:pt x="1603" y="913"/>
                    <a:pt x="1602" y="913"/>
                  </a:cubicBezTo>
                  <a:cubicBezTo>
                    <a:pt x="1601" y="913"/>
                    <a:pt x="1600" y="913"/>
                    <a:pt x="1600" y="913"/>
                  </a:cubicBezTo>
                  <a:lnTo>
                    <a:pt x="1600" y="913"/>
                  </a:lnTo>
                  <a:cubicBezTo>
                    <a:pt x="1600" y="915"/>
                    <a:pt x="1602" y="916"/>
                    <a:pt x="1603" y="918"/>
                  </a:cubicBezTo>
                  <a:cubicBezTo>
                    <a:pt x="1604" y="916"/>
                    <a:pt x="1605" y="915"/>
                    <a:pt x="1607" y="914"/>
                  </a:cubicBezTo>
                  <a:lnTo>
                    <a:pt x="1607" y="914"/>
                  </a:lnTo>
                  <a:cubicBezTo>
                    <a:pt x="1623" y="921"/>
                    <a:pt x="1626" y="963"/>
                    <a:pt x="1641" y="963"/>
                  </a:cubicBezTo>
                  <a:cubicBezTo>
                    <a:pt x="1646" y="963"/>
                    <a:pt x="1652" y="959"/>
                    <a:pt x="1661" y="947"/>
                  </a:cubicBezTo>
                  <a:lnTo>
                    <a:pt x="1661" y="976"/>
                  </a:lnTo>
                  <a:cubicBezTo>
                    <a:pt x="1661" y="962"/>
                    <a:pt x="1676" y="962"/>
                    <a:pt x="1676" y="962"/>
                  </a:cubicBezTo>
                  <a:lnTo>
                    <a:pt x="1676" y="1020"/>
                  </a:lnTo>
                  <a:cubicBezTo>
                    <a:pt x="1647" y="1034"/>
                    <a:pt x="1632" y="1049"/>
                    <a:pt x="1632" y="1049"/>
                  </a:cubicBezTo>
                  <a:lnTo>
                    <a:pt x="1618" y="1063"/>
                  </a:lnTo>
                  <a:lnTo>
                    <a:pt x="1618" y="1034"/>
                  </a:lnTo>
                  <a:lnTo>
                    <a:pt x="1603" y="1078"/>
                  </a:lnTo>
                  <a:cubicBezTo>
                    <a:pt x="1589" y="1063"/>
                    <a:pt x="1589" y="1063"/>
                    <a:pt x="1589" y="1049"/>
                  </a:cubicBezTo>
                  <a:cubicBezTo>
                    <a:pt x="1589" y="1049"/>
                    <a:pt x="1574" y="1049"/>
                    <a:pt x="1574" y="1020"/>
                  </a:cubicBezTo>
                  <a:cubicBezTo>
                    <a:pt x="1574" y="976"/>
                    <a:pt x="1574" y="976"/>
                    <a:pt x="1589" y="933"/>
                  </a:cubicBezTo>
                  <a:cubicBezTo>
                    <a:pt x="1574" y="933"/>
                    <a:pt x="1560" y="933"/>
                    <a:pt x="1560" y="918"/>
                  </a:cubicBezTo>
                  <a:lnTo>
                    <a:pt x="1589" y="904"/>
                  </a:lnTo>
                  <a:lnTo>
                    <a:pt x="1589" y="918"/>
                  </a:lnTo>
                  <a:cubicBezTo>
                    <a:pt x="1593" y="915"/>
                    <a:pt x="1596" y="913"/>
                    <a:pt x="1600" y="913"/>
                  </a:cubicBezTo>
                  <a:lnTo>
                    <a:pt x="1600" y="913"/>
                  </a:lnTo>
                  <a:cubicBezTo>
                    <a:pt x="1591" y="896"/>
                    <a:pt x="1600" y="859"/>
                    <a:pt x="1574" y="859"/>
                  </a:cubicBezTo>
                  <a:cubicBezTo>
                    <a:pt x="1545" y="845"/>
                    <a:pt x="1515" y="845"/>
                    <a:pt x="1531" y="787"/>
                  </a:cubicBezTo>
                  <a:lnTo>
                    <a:pt x="1531" y="772"/>
                  </a:lnTo>
                  <a:lnTo>
                    <a:pt x="1531" y="743"/>
                  </a:lnTo>
                  <a:cubicBezTo>
                    <a:pt x="1545" y="729"/>
                    <a:pt x="1560" y="729"/>
                    <a:pt x="1589" y="729"/>
                  </a:cubicBezTo>
                  <a:cubicBezTo>
                    <a:pt x="1603" y="772"/>
                    <a:pt x="1589" y="772"/>
                    <a:pt x="1574" y="801"/>
                  </a:cubicBezTo>
                  <a:lnTo>
                    <a:pt x="1531" y="743"/>
                  </a:lnTo>
                  <a:lnTo>
                    <a:pt x="1589" y="830"/>
                  </a:lnTo>
                  <a:lnTo>
                    <a:pt x="1589" y="845"/>
                  </a:lnTo>
                  <a:lnTo>
                    <a:pt x="1589" y="845"/>
                  </a:lnTo>
                  <a:lnTo>
                    <a:pt x="1589" y="845"/>
                  </a:lnTo>
                  <a:cubicBezTo>
                    <a:pt x="1594" y="850"/>
                    <a:pt x="1597" y="852"/>
                    <a:pt x="1599" y="852"/>
                  </a:cubicBezTo>
                  <a:cubicBezTo>
                    <a:pt x="1603" y="852"/>
                    <a:pt x="1603" y="845"/>
                    <a:pt x="1603" y="845"/>
                  </a:cubicBezTo>
                  <a:lnTo>
                    <a:pt x="1589" y="801"/>
                  </a:lnTo>
                  <a:cubicBezTo>
                    <a:pt x="1589" y="787"/>
                    <a:pt x="1589" y="772"/>
                    <a:pt x="1603" y="772"/>
                  </a:cubicBezTo>
                  <a:lnTo>
                    <a:pt x="1603" y="801"/>
                  </a:lnTo>
                  <a:lnTo>
                    <a:pt x="1632" y="772"/>
                  </a:lnTo>
                  <a:cubicBezTo>
                    <a:pt x="1638" y="755"/>
                    <a:pt x="1635" y="752"/>
                    <a:pt x="1629" y="752"/>
                  </a:cubicBezTo>
                  <a:cubicBezTo>
                    <a:pt x="1624" y="752"/>
                    <a:pt x="1617" y="754"/>
                    <a:pt x="1612" y="754"/>
                  </a:cubicBezTo>
                  <a:cubicBezTo>
                    <a:pt x="1607" y="754"/>
                    <a:pt x="1603" y="752"/>
                    <a:pt x="1603" y="743"/>
                  </a:cubicBezTo>
                  <a:lnTo>
                    <a:pt x="1603" y="729"/>
                  </a:lnTo>
                  <a:cubicBezTo>
                    <a:pt x="1632" y="729"/>
                    <a:pt x="1661" y="743"/>
                    <a:pt x="1676" y="743"/>
                  </a:cubicBezTo>
                  <a:cubicBezTo>
                    <a:pt x="1676" y="714"/>
                    <a:pt x="1676" y="700"/>
                    <a:pt x="1661" y="685"/>
                  </a:cubicBezTo>
                  <a:cubicBezTo>
                    <a:pt x="1676" y="685"/>
                    <a:pt x="1676" y="685"/>
                    <a:pt x="1676" y="671"/>
                  </a:cubicBezTo>
                  <a:close/>
                  <a:moveTo>
                    <a:pt x="204" y="1092"/>
                  </a:moveTo>
                  <a:cubicBezTo>
                    <a:pt x="204" y="1092"/>
                    <a:pt x="202" y="1095"/>
                    <a:pt x="200" y="1101"/>
                  </a:cubicBezTo>
                  <a:lnTo>
                    <a:pt x="200" y="1101"/>
                  </a:lnTo>
                  <a:cubicBezTo>
                    <a:pt x="203" y="1096"/>
                    <a:pt x="204" y="1092"/>
                    <a:pt x="204" y="1092"/>
                  </a:cubicBezTo>
                  <a:close/>
                  <a:moveTo>
                    <a:pt x="234" y="859"/>
                  </a:moveTo>
                  <a:lnTo>
                    <a:pt x="321" y="1078"/>
                  </a:lnTo>
                  <a:cubicBezTo>
                    <a:pt x="307" y="1078"/>
                    <a:pt x="292" y="1078"/>
                    <a:pt x="292" y="1108"/>
                  </a:cubicBezTo>
                  <a:lnTo>
                    <a:pt x="292" y="1092"/>
                  </a:lnTo>
                  <a:cubicBezTo>
                    <a:pt x="278" y="1063"/>
                    <a:pt x="321" y="1034"/>
                    <a:pt x="278" y="1020"/>
                  </a:cubicBezTo>
                  <a:lnTo>
                    <a:pt x="278" y="1078"/>
                  </a:lnTo>
                  <a:cubicBezTo>
                    <a:pt x="263" y="1034"/>
                    <a:pt x="234" y="991"/>
                    <a:pt x="220" y="947"/>
                  </a:cubicBezTo>
                  <a:cubicBezTo>
                    <a:pt x="220" y="918"/>
                    <a:pt x="220" y="889"/>
                    <a:pt x="234" y="859"/>
                  </a:cubicBezTo>
                  <a:close/>
                  <a:moveTo>
                    <a:pt x="220" y="962"/>
                  </a:moveTo>
                  <a:cubicBezTo>
                    <a:pt x="234" y="1005"/>
                    <a:pt x="263" y="1049"/>
                    <a:pt x="278" y="1092"/>
                  </a:cubicBezTo>
                  <a:lnTo>
                    <a:pt x="278" y="1122"/>
                  </a:lnTo>
                  <a:lnTo>
                    <a:pt x="292" y="1122"/>
                  </a:lnTo>
                  <a:lnTo>
                    <a:pt x="307" y="1108"/>
                  </a:lnTo>
                  <a:lnTo>
                    <a:pt x="307" y="1122"/>
                  </a:lnTo>
                  <a:lnTo>
                    <a:pt x="292" y="1122"/>
                  </a:lnTo>
                  <a:lnTo>
                    <a:pt x="292" y="1137"/>
                  </a:lnTo>
                  <a:lnTo>
                    <a:pt x="292" y="1151"/>
                  </a:lnTo>
                  <a:cubicBezTo>
                    <a:pt x="292" y="1137"/>
                    <a:pt x="292" y="1137"/>
                    <a:pt x="278" y="1122"/>
                  </a:cubicBezTo>
                  <a:cubicBezTo>
                    <a:pt x="263" y="1063"/>
                    <a:pt x="234" y="1020"/>
                    <a:pt x="220" y="962"/>
                  </a:cubicBezTo>
                  <a:close/>
                  <a:moveTo>
                    <a:pt x="1020" y="1122"/>
                  </a:moveTo>
                  <a:cubicBezTo>
                    <a:pt x="1020" y="1122"/>
                    <a:pt x="1035" y="1122"/>
                    <a:pt x="1035" y="1137"/>
                  </a:cubicBezTo>
                  <a:lnTo>
                    <a:pt x="1020" y="1151"/>
                  </a:lnTo>
                  <a:lnTo>
                    <a:pt x="1020" y="1151"/>
                  </a:lnTo>
                  <a:cubicBezTo>
                    <a:pt x="1028" y="1144"/>
                    <a:pt x="1032" y="1140"/>
                    <a:pt x="1033" y="1140"/>
                  </a:cubicBezTo>
                  <a:cubicBezTo>
                    <a:pt x="1035" y="1140"/>
                    <a:pt x="1035" y="1144"/>
                    <a:pt x="1035" y="1151"/>
                  </a:cubicBezTo>
                  <a:lnTo>
                    <a:pt x="1049" y="1151"/>
                  </a:lnTo>
                  <a:cubicBezTo>
                    <a:pt x="1049" y="1166"/>
                    <a:pt x="1049" y="1166"/>
                    <a:pt x="1035" y="1166"/>
                  </a:cubicBezTo>
                  <a:lnTo>
                    <a:pt x="1035" y="1209"/>
                  </a:lnTo>
                  <a:cubicBezTo>
                    <a:pt x="1035" y="1195"/>
                    <a:pt x="1020" y="1195"/>
                    <a:pt x="1020" y="1180"/>
                  </a:cubicBezTo>
                  <a:lnTo>
                    <a:pt x="1020" y="1166"/>
                  </a:lnTo>
                  <a:lnTo>
                    <a:pt x="1020" y="1151"/>
                  </a:lnTo>
                  <a:lnTo>
                    <a:pt x="1020" y="1122"/>
                  </a:lnTo>
                  <a:close/>
                  <a:moveTo>
                    <a:pt x="1443" y="1341"/>
                  </a:moveTo>
                  <a:lnTo>
                    <a:pt x="1457" y="1384"/>
                  </a:lnTo>
                  <a:lnTo>
                    <a:pt x="1443" y="1384"/>
                  </a:lnTo>
                  <a:lnTo>
                    <a:pt x="1443" y="1355"/>
                  </a:lnTo>
                  <a:cubicBezTo>
                    <a:pt x="1443" y="1355"/>
                    <a:pt x="1443" y="1370"/>
                    <a:pt x="1428" y="1370"/>
                  </a:cubicBezTo>
                  <a:lnTo>
                    <a:pt x="1399" y="1341"/>
                  </a:lnTo>
                  <a:close/>
                  <a:moveTo>
                    <a:pt x="1356" y="1341"/>
                  </a:moveTo>
                  <a:cubicBezTo>
                    <a:pt x="1370" y="1341"/>
                    <a:pt x="1385" y="1341"/>
                    <a:pt x="1385" y="1355"/>
                  </a:cubicBezTo>
                  <a:cubicBezTo>
                    <a:pt x="1370" y="1370"/>
                    <a:pt x="1370" y="1384"/>
                    <a:pt x="1356" y="1399"/>
                  </a:cubicBezTo>
                  <a:lnTo>
                    <a:pt x="1327" y="1399"/>
                  </a:lnTo>
                  <a:cubicBezTo>
                    <a:pt x="1327" y="1384"/>
                    <a:pt x="1311" y="1370"/>
                    <a:pt x="1311" y="1370"/>
                  </a:cubicBezTo>
                  <a:cubicBezTo>
                    <a:pt x="1311" y="1355"/>
                    <a:pt x="1327" y="1341"/>
                    <a:pt x="1341" y="1341"/>
                  </a:cubicBezTo>
                  <a:close/>
                  <a:moveTo>
                    <a:pt x="336" y="1355"/>
                  </a:moveTo>
                  <a:lnTo>
                    <a:pt x="336" y="1370"/>
                  </a:lnTo>
                  <a:cubicBezTo>
                    <a:pt x="336" y="1384"/>
                    <a:pt x="350" y="1399"/>
                    <a:pt x="350" y="1399"/>
                  </a:cubicBezTo>
                  <a:cubicBezTo>
                    <a:pt x="336" y="1413"/>
                    <a:pt x="321" y="1413"/>
                    <a:pt x="321" y="1428"/>
                  </a:cubicBezTo>
                  <a:cubicBezTo>
                    <a:pt x="292" y="1384"/>
                    <a:pt x="321" y="1370"/>
                    <a:pt x="336" y="1355"/>
                  </a:cubicBezTo>
                  <a:close/>
                  <a:moveTo>
                    <a:pt x="1868" y="1417"/>
                  </a:moveTo>
                  <a:lnTo>
                    <a:pt x="1865" y="1428"/>
                  </a:lnTo>
                  <a:cubicBezTo>
                    <a:pt x="1866" y="1424"/>
                    <a:pt x="1867" y="1420"/>
                    <a:pt x="1868" y="1417"/>
                  </a:cubicBezTo>
                  <a:close/>
                  <a:moveTo>
                    <a:pt x="220" y="1428"/>
                  </a:moveTo>
                  <a:lnTo>
                    <a:pt x="204" y="1442"/>
                  </a:lnTo>
                  <a:cubicBezTo>
                    <a:pt x="220" y="1442"/>
                    <a:pt x="220" y="1428"/>
                    <a:pt x="220" y="1428"/>
                  </a:cubicBezTo>
                  <a:close/>
                  <a:moveTo>
                    <a:pt x="1399" y="1428"/>
                  </a:moveTo>
                  <a:lnTo>
                    <a:pt x="1399" y="1471"/>
                  </a:lnTo>
                  <a:lnTo>
                    <a:pt x="1370" y="1471"/>
                  </a:lnTo>
                  <a:lnTo>
                    <a:pt x="1370" y="1428"/>
                  </a:lnTo>
                  <a:cubicBezTo>
                    <a:pt x="1385" y="1442"/>
                    <a:pt x="1385" y="1442"/>
                    <a:pt x="1385" y="1457"/>
                  </a:cubicBezTo>
                  <a:lnTo>
                    <a:pt x="1399" y="1428"/>
                  </a:lnTo>
                  <a:close/>
                  <a:moveTo>
                    <a:pt x="1457" y="1457"/>
                  </a:moveTo>
                  <a:cubicBezTo>
                    <a:pt x="1457" y="1457"/>
                    <a:pt x="1443" y="1457"/>
                    <a:pt x="1428" y="1471"/>
                  </a:cubicBezTo>
                  <a:lnTo>
                    <a:pt x="1457" y="1457"/>
                  </a:lnTo>
                  <a:close/>
                  <a:moveTo>
                    <a:pt x="1515" y="1384"/>
                  </a:moveTo>
                  <a:cubicBezTo>
                    <a:pt x="1515" y="1384"/>
                    <a:pt x="1515" y="1399"/>
                    <a:pt x="1531" y="1413"/>
                  </a:cubicBezTo>
                  <a:cubicBezTo>
                    <a:pt x="1518" y="1437"/>
                    <a:pt x="1516" y="1479"/>
                    <a:pt x="1508" y="1479"/>
                  </a:cubicBezTo>
                  <a:cubicBezTo>
                    <a:pt x="1506" y="1479"/>
                    <a:pt x="1504" y="1477"/>
                    <a:pt x="1501" y="1471"/>
                  </a:cubicBezTo>
                  <a:cubicBezTo>
                    <a:pt x="1515" y="1457"/>
                    <a:pt x="1515" y="1413"/>
                    <a:pt x="1515" y="1384"/>
                  </a:cubicBezTo>
                  <a:close/>
                  <a:moveTo>
                    <a:pt x="1574" y="1516"/>
                  </a:moveTo>
                  <a:lnTo>
                    <a:pt x="1574" y="1516"/>
                  </a:lnTo>
                  <a:cubicBezTo>
                    <a:pt x="1572" y="1520"/>
                    <a:pt x="1570" y="1524"/>
                    <a:pt x="1568" y="1529"/>
                  </a:cubicBezTo>
                  <a:lnTo>
                    <a:pt x="1568" y="1529"/>
                  </a:lnTo>
                  <a:cubicBezTo>
                    <a:pt x="1570" y="1525"/>
                    <a:pt x="1572" y="1521"/>
                    <a:pt x="1574" y="1516"/>
                  </a:cubicBezTo>
                  <a:close/>
                  <a:moveTo>
                    <a:pt x="1545" y="1457"/>
                  </a:moveTo>
                  <a:cubicBezTo>
                    <a:pt x="1560" y="1500"/>
                    <a:pt x="1603" y="1471"/>
                    <a:pt x="1589" y="1529"/>
                  </a:cubicBezTo>
                  <a:cubicBezTo>
                    <a:pt x="1603" y="1516"/>
                    <a:pt x="1589" y="1486"/>
                    <a:pt x="1603" y="1457"/>
                  </a:cubicBezTo>
                  <a:close/>
                  <a:moveTo>
                    <a:pt x="1822" y="1405"/>
                  </a:moveTo>
                  <a:cubicBezTo>
                    <a:pt x="1818" y="1413"/>
                    <a:pt x="1814" y="1420"/>
                    <a:pt x="1822" y="1442"/>
                  </a:cubicBezTo>
                  <a:cubicBezTo>
                    <a:pt x="1812" y="1436"/>
                    <a:pt x="1805" y="1434"/>
                    <a:pt x="1799" y="1434"/>
                  </a:cubicBezTo>
                  <a:cubicBezTo>
                    <a:pt x="1766" y="1434"/>
                    <a:pt x="1791" y="1519"/>
                    <a:pt x="1751" y="1519"/>
                  </a:cubicBezTo>
                  <a:cubicBezTo>
                    <a:pt x="1747" y="1519"/>
                    <a:pt x="1741" y="1518"/>
                    <a:pt x="1735" y="1516"/>
                  </a:cubicBezTo>
                  <a:cubicBezTo>
                    <a:pt x="1724" y="1488"/>
                    <a:pt x="1717" y="1478"/>
                    <a:pt x="1711" y="1478"/>
                  </a:cubicBezTo>
                  <a:cubicBezTo>
                    <a:pt x="1699" y="1478"/>
                    <a:pt x="1696" y="1524"/>
                    <a:pt x="1684" y="1524"/>
                  </a:cubicBezTo>
                  <a:cubicBezTo>
                    <a:pt x="1679" y="1524"/>
                    <a:pt x="1672" y="1514"/>
                    <a:pt x="1661" y="1486"/>
                  </a:cubicBezTo>
                  <a:lnTo>
                    <a:pt x="1661" y="1486"/>
                  </a:lnTo>
                  <a:cubicBezTo>
                    <a:pt x="1663" y="1487"/>
                    <a:pt x="1665" y="1488"/>
                    <a:pt x="1667" y="1488"/>
                  </a:cubicBezTo>
                  <a:cubicBezTo>
                    <a:pt x="1690" y="1488"/>
                    <a:pt x="1690" y="1413"/>
                    <a:pt x="1690" y="1413"/>
                  </a:cubicBezTo>
                  <a:lnTo>
                    <a:pt x="1690" y="1413"/>
                  </a:lnTo>
                  <a:cubicBezTo>
                    <a:pt x="1676" y="1428"/>
                    <a:pt x="1647" y="1428"/>
                    <a:pt x="1618" y="1428"/>
                  </a:cubicBezTo>
                  <a:cubicBezTo>
                    <a:pt x="1647" y="1457"/>
                    <a:pt x="1661" y="1529"/>
                    <a:pt x="1661" y="1574"/>
                  </a:cubicBezTo>
                  <a:cubicBezTo>
                    <a:pt x="1669" y="1561"/>
                    <a:pt x="1682" y="1557"/>
                    <a:pt x="1698" y="1557"/>
                  </a:cubicBezTo>
                  <a:cubicBezTo>
                    <a:pt x="1732" y="1557"/>
                    <a:pt x="1777" y="1576"/>
                    <a:pt x="1815" y="1576"/>
                  </a:cubicBezTo>
                  <a:cubicBezTo>
                    <a:pt x="1822" y="1576"/>
                    <a:pt x="1829" y="1575"/>
                    <a:pt x="1836" y="1574"/>
                  </a:cubicBezTo>
                  <a:lnTo>
                    <a:pt x="1807" y="1516"/>
                  </a:lnTo>
                  <a:cubicBezTo>
                    <a:pt x="1813" y="1500"/>
                    <a:pt x="1817" y="1493"/>
                    <a:pt x="1821" y="1493"/>
                  </a:cubicBezTo>
                  <a:cubicBezTo>
                    <a:pt x="1832" y="1493"/>
                    <a:pt x="1828" y="1574"/>
                    <a:pt x="1851" y="1574"/>
                  </a:cubicBezTo>
                  <a:lnTo>
                    <a:pt x="1851" y="1516"/>
                  </a:lnTo>
                  <a:lnTo>
                    <a:pt x="1865" y="1516"/>
                  </a:lnTo>
                  <a:lnTo>
                    <a:pt x="1865" y="1457"/>
                  </a:lnTo>
                  <a:cubicBezTo>
                    <a:pt x="1853" y="1457"/>
                    <a:pt x="1862" y="1489"/>
                    <a:pt x="1846" y="1489"/>
                  </a:cubicBezTo>
                  <a:cubicBezTo>
                    <a:pt x="1843" y="1489"/>
                    <a:pt x="1840" y="1488"/>
                    <a:pt x="1836" y="1486"/>
                  </a:cubicBezTo>
                  <a:cubicBezTo>
                    <a:pt x="1824" y="1474"/>
                    <a:pt x="1822" y="1441"/>
                    <a:pt x="1822" y="1405"/>
                  </a:cubicBezTo>
                  <a:close/>
                  <a:moveTo>
                    <a:pt x="729" y="1559"/>
                  </a:moveTo>
                  <a:cubicBezTo>
                    <a:pt x="744" y="1559"/>
                    <a:pt x="744" y="1574"/>
                    <a:pt x="744" y="1588"/>
                  </a:cubicBezTo>
                  <a:lnTo>
                    <a:pt x="715" y="1588"/>
                  </a:lnTo>
                  <a:cubicBezTo>
                    <a:pt x="715" y="1588"/>
                    <a:pt x="715" y="1574"/>
                    <a:pt x="729" y="1559"/>
                  </a:cubicBezTo>
                  <a:close/>
                  <a:moveTo>
                    <a:pt x="671" y="1545"/>
                  </a:moveTo>
                  <a:cubicBezTo>
                    <a:pt x="671" y="1559"/>
                    <a:pt x="686" y="1588"/>
                    <a:pt x="671" y="1603"/>
                  </a:cubicBezTo>
                  <a:cubicBezTo>
                    <a:pt x="657" y="1603"/>
                    <a:pt x="641" y="1603"/>
                    <a:pt x="627" y="1617"/>
                  </a:cubicBezTo>
                  <a:cubicBezTo>
                    <a:pt x="612" y="1617"/>
                    <a:pt x="612" y="1603"/>
                    <a:pt x="612" y="1603"/>
                  </a:cubicBezTo>
                  <a:cubicBezTo>
                    <a:pt x="627" y="1603"/>
                    <a:pt x="627" y="1588"/>
                    <a:pt x="627" y="1588"/>
                  </a:cubicBezTo>
                  <a:cubicBezTo>
                    <a:pt x="634" y="1595"/>
                    <a:pt x="642" y="1595"/>
                    <a:pt x="649" y="1595"/>
                  </a:cubicBezTo>
                  <a:cubicBezTo>
                    <a:pt x="656" y="1595"/>
                    <a:pt x="664" y="1595"/>
                    <a:pt x="671" y="1603"/>
                  </a:cubicBezTo>
                  <a:lnTo>
                    <a:pt x="658" y="1550"/>
                  </a:lnTo>
                  <a:lnTo>
                    <a:pt x="658" y="1550"/>
                  </a:lnTo>
                  <a:cubicBezTo>
                    <a:pt x="658" y="1551"/>
                    <a:pt x="659" y="1551"/>
                    <a:pt x="660" y="1551"/>
                  </a:cubicBezTo>
                  <a:cubicBezTo>
                    <a:pt x="664" y="1551"/>
                    <a:pt x="671" y="1545"/>
                    <a:pt x="671" y="1545"/>
                  </a:cubicBezTo>
                  <a:close/>
                  <a:moveTo>
                    <a:pt x="816" y="1588"/>
                  </a:moveTo>
                  <a:cubicBezTo>
                    <a:pt x="802" y="1603"/>
                    <a:pt x="802" y="1617"/>
                    <a:pt x="802" y="1617"/>
                  </a:cubicBezTo>
                  <a:cubicBezTo>
                    <a:pt x="797" y="1606"/>
                    <a:pt x="789" y="1603"/>
                    <a:pt x="782" y="1603"/>
                  </a:cubicBezTo>
                  <a:cubicBezTo>
                    <a:pt x="774" y="1603"/>
                    <a:pt x="766" y="1607"/>
                    <a:pt x="762" y="1607"/>
                  </a:cubicBezTo>
                  <a:cubicBezTo>
                    <a:pt x="759" y="1607"/>
                    <a:pt x="758" y="1606"/>
                    <a:pt x="758" y="1603"/>
                  </a:cubicBezTo>
                  <a:cubicBezTo>
                    <a:pt x="773" y="1588"/>
                    <a:pt x="787" y="1588"/>
                    <a:pt x="816" y="1588"/>
                  </a:cubicBezTo>
                  <a:close/>
                  <a:moveTo>
                    <a:pt x="467" y="1545"/>
                  </a:moveTo>
                  <a:lnTo>
                    <a:pt x="511" y="1632"/>
                  </a:lnTo>
                  <a:lnTo>
                    <a:pt x="511" y="1646"/>
                  </a:lnTo>
                  <a:lnTo>
                    <a:pt x="467" y="1559"/>
                  </a:lnTo>
                  <a:lnTo>
                    <a:pt x="467" y="1545"/>
                  </a:lnTo>
                  <a:close/>
                  <a:moveTo>
                    <a:pt x="831" y="1603"/>
                  </a:moveTo>
                  <a:cubicBezTo>
                    <a:pt x="845" y="1617"/>
                    <a:pt x="860" y="1617"/>
                    <a:pt x="874" y="1617"/>
                  </a:cubicBezTo>
                  <a:lnTo>
                    <a:pt x="874" y="1632"/>
                  </a:lnTo>
                  <a:lnTo>
                    <a:pt x="874" y="1646"/>
                  </a:lnTo>
                  <a:lnTo>
                    <a:pt x="860" y="1646"/>
                  </a:lnTo>
                  <a:cubicBezTo>
                    <a:pt x="860" y="1646"/>
                    <a:pt x="845" y="1646"/>
                    <a:pt x="845" y="1632"/>
                  </a:cubicBezTo>
                  <a:lnTo>
                    <a:pt x="845" y="1661"/>
                  </a:lnTo>
                  <a:lnTo>
                    <a:pt x="845" y="1675"/>
                  </a:lnTo>
                  <a:cubicBezTo>
                    <a:pt x="831" y="1675"/>
                    <a:pt x="831" y="1661"/>
                    <a:pt x="831" y="1661"/>
                  </a:cubicBezTo>
                  <a:cubicBezTo>
                    <a:pt x="845" y="1646"/>
                    <a:pt x="831" y="1632"/>
                    <a:pt x="831" y="1617"/>
                  </a:cubicBezTo>
                  <a:lnTo>
                    <a:pt x="831" y="1603"/>
                  </a:lnTo>
                  <a:close/>
                  <a:moveTo>
                    <a:pt x="874" y="1661"/>
                  </a:moveTo>
                  <a:cubicBezTo>
                    <a:pt x="890" y="1661"/>
                    <a:pt x="890" y="1661"/>
                    <a:pt x="890" y="1675"/>
                  </a:cubicBezTo>
                  <a:cubicBezTo>
                    <a:pt x="890" y="1675"/>
                    <a:pt x="904" y="1690"/>
                    <a:pt x="904" y="1704"/>
                  </a:cubicBezTo>
                  <a:cubicBezTo>
                    <a:pt x="904" y="1704"/>
                    <a:pt x="874" y="1704"/>
                    <a:pt x="860" y="1690"/>
                  </a:cubicBezTo>
                  <a:lnTo>
                    <a:pt x="860" y="1719"/>
                  </a:lnTo>
                  <a:cubicBezTo>
                    <a:pt x="860" y="1719"/>
                    <a:pt x="845" y="1719"/>
                    <a:pt x="845" y="1704"/>
                  </a:cubicBezTo>
                  <a:cubicBezTo>
                    <a:pt x="845" y="1704"/>
                    <a:pt x="860" y="1704"/>
                    <a:pt x="860" y="1690"/>
                  </a:cubicBezTo>
                  <a:cubicBezTo>
                    <a:pt x="874" y="1675"/>
                    <a:pt x="874" y="1675"/>
                    <a:pt x="874" y="1661"/>
                  </a:cubicBezTo>
                  <a:close/>
                  <a:moveTo>
                    <a:pt x="554" y="1719"/>
                  </a:moveTo>
                  <a:cubicBezTo>
                    <a:pt x="554" y="1719"/>
                    <a:pt x="554" y="1719"/>
                    <a:pt x="554" y="1719"/>
                  </a:cubicBezTo>
                  <a:lnTo>
                    <a:pt x="554" y="1719"/>
                  </a:lnTo>
                  <a:lnTo>
                    <a:pt x="554" y="1719"/>
                  </a:lnTo>
                  <a:close/>
                  <a:moveTo>
                    <a:pt x="554" y="1719"/>
                  </a:moveTo>
                  <a:cubicBezTo>
                    <a:pt x="554" y="1749"/>
                    <a:pt x="569" y="1763"/>
                    <a:pt x="569" y="1778"/>
                  </a:cubicBezTo>
                  <a:lnTo>
                    <a:pt x="583" y="1778"/>
                  </a:lnTo>
                  <a:lnTo>
                    <a:pt x="583" y="1763"/>
                  </a:lnTo>
                  <a:cubicBezTo>
                    <a:pt x="569" y="1763"/>
                    <a:pt x="569" y="1749"/>
                    <a:pt x="569" y="1749"/>
                  </a:cubicBezTo>
                  <a:cubicBezTo>
                    <a:pt x="569" y="1733"/>
                    <a:pt x="554" y="1733"/>
                    <a:pt x="554" y="1719"/>
                  </a:cubicBezTo>
                  <a:close/>
                  <a:moveTo>
                    <a:pt x="701" y="1809"/>
                  </a:moveTo>
                  <a:cubicBezTo>
                    <a:pt x="700" y="1810"/>
                    <a:pt x="700" y="1814"/>
                    <a:pt x="700" y="1821"/>
                  </a:cubicBezTo>
                  <a:cubicBezTo>
                    <a:pt x="700" y="1817"/>
                    <a:pt x="701" y="1813"/>
                    <a:pt x="701" y="1809"/>
                  </a:cubicBezTo>
                  <a:close/>
                  <a:moveTo>
                    <a:pt x="948" y="1"/>
                  </a:moveTo>
                  <a:cubicBezTo>
                    <a:pt x="948" y="30"/>
                    <a:pt x="962" y="44"/>
                    <a:pt x="977" y="59"/>
                  </a:cubicBezTo>
                  <a:lnTo>
                    <a:pt x="1137" y="248"/>
                  </a:lnTo>
                  <a:lnTo>
                    <a:pt x="1123" y="248"/>
                  </a:lnTo>
                  <a:cubicBezTo>
                    <a:pt x="1108" y="263"/>
                    <a:pt x="1094" y="263"/>
                    <a:pt x="1078" y="277"/>
                  </a:cubicBezTo>
                  <a:cubicBezTo>
                    <a:pt x="1123" y="277"/>
                    <a:pt x="1137" y="277"/>
                    <a:pt x="1152" y="321"/>
                  </a:cubicBezTo>
                  <a:lnTo>
                    <a:pt x="1166" y="306"/>
                  </a:lnTo>
                  <a:lnTo>
                    <a:pt x="1166" y="292"/>
                  </a:lnTo>
                  <a:lnTo>
                    <a:pt x="1195" y="335"/>
                  </a:lnTo>
                  <a:lnTo>
                    <a:pt x="1166" y="306"/>
                  </a:lnTo>
                  <a:lnTo>
                    <a:pt x="1195" y="350"/>
                  </a:lnTo>
                  <a:cubicBezTo>
                    <a:pt x="1181" y="350"/>
                    <a:pt x="1181" y="364"/>
                    <a:pt x="1152" y="364"/>
                  </a:cubicBezTo>
                  <a:lnTo>
                    <a:pt x="1152" y="379"/>
                  </a:lnTo>
                  <a:lnTo>
                    <a:pt x="1137" y="379"/>
                  </a:lnTo>
                  <a:cubicBezTo>
                    <a:pt x="1130" y="372"/>
                    <a:pt x="1122" y="368"/>
                    <a:pt x="1115" y="368"/>
                  </a:cubicBezTo>
                  <a:cubicBezTo>
                    <a:pt x="1108" y="368"/>
                    <a:pt x="1101" y="372"/>
                    <a:pt x="1094" y="379"/>
                  </a:cubicBezTo>
                  <a:cubicBezTo>
                    <a:pt x="1077" y="371"/>
                    <a:pt x="1065" y="362"/>
                    <a:pt x="1057" y="362"/>
                  </a:cubicBezTo>
                  <a:cubicBezTo>
                    <a:pt x="1052" y="362"/>
                    <a:pt x="1049" y="367"/>
                    <a:pt x="1049" y="379"/>
                  </a:cubicBezTo>
                  <a:lnTo>
                    <a:pt x="1049" y="393"/>
                  </a:lnTo>
                  <a:cubicBezTo>
                    <a:pt x="1049" y="393"/>
                    <a:pt x="1049" y="408"/>
                    <a:pt x="1035" y="408"/>
                  </a:cubicBezTo>
                  <a:cubicBezTo>
                    <a:pt x="1035" y="379"/>
                    <a:pt x="1035" y="350"/>
                    <a:pt x="1049" y="335"/>
                  </a:cubicBezTo>
                  <a:lnTo>
                    <a:pt x="962" y="277"/>
                  </a:lnTo>
                  <a:cubicBezTo>
                    <a:pt x="904" y="335"/>
                    <a:pt x="860" y="306"/>
                    <a:pt x="802" y="379"/>
                  </a:cubicBezTo>
                  <a:lnTo>
                    <a:pt x="802" y="335"/>
                  </a:lnTo>
                  <a:cubicBezTo>
                    <a:pt x="789" y="331"/>
                    <a:pt x="778" y="329"/>
                    <a:pt x="769" y="329"/>
                  </a:cubicBezTo>
                  <a:cubicBezTo>
                    <a:pt x="676" y="329"/>
                    <a:pt x="765" y="514"/>
                    <a:pt x="686" y="554"/>
                  </a:cubicBezTo>
                  <a:cubicBezTo>
                    <a:pt x="675" y="528"/>
                    <a:pt x="668" y="520"/>
                    <a:pt x="663" y="520"/>
                  </a:cubicBezTo>
                  <a:cubicBezTo>
                    <a:pt x="657" y="520"/>
                    <a:pt x="654" y="532"/>
                    <a:pt x="648" y="532"/>
                  </a:cubicBezTo>
                  <a:cubicBezTo>
                    <a:pt x="646" y="532"/>
                    <a:pt x="644" y="530"/>
                    <a:pt x="641" y="525"/>
                  </a:cubicBezTo>
                  <a:cubicBezTo>
                    <a:pt x="641" y="510"/>
                    <a:pt x="657" y="496"/>
                    <a:pt x="641" y="467"/>
                  </a:cubicBezTo>
                  <a:cubicBezTo>
                    <a:pt x="627" y="422"/>
                    <a:pt x="598" y="379"/>
                    <a:pt x="569" y="335"/>
                  </a:cubicBezTo>
                  <a:cubicBezTo>
                    <a:pt x="554" y="306"/>
                    <a:pt x="540" y="277"/>
                    <a:pt x="511" y="248"/>
                  </a:cubicBezTo>
                  <a:cubicBezTo>
                    <a:pt x="507" y="244"/>
                    <a:pt x="503" y="243"/>
                    <a:pt x="499" y="243"/>
                  </a:cubicBezTo>
                  <a:cubicBezTo>
                    <a:pt x="485" y="243"/>
                    <a:pt x="473" y="261"/>
                    <a:pt x="496" y="306"/>
                  </a:cubicBezTo>
                  <a:cubicBezTo>
                    <a:pt x="525" y="321"/>
                    <a:pt x="496" y="350"/>
                    <a:pt x="540" y="364"/>
                  </a:cubicBezTo>
                  <a:cubicBezTo>
                    <a:pt x="554" y="379"/>
                    <a:pt x="569" y="408"/>
                    <a:pt x="569" y="422"/>
                  </a:cubicBezTo>
                  <a:lnTo>
                    <a:pt x="540" y="422"/>
                  </a:lnTo>
                  <a:cubicBezTo>
                    <a:pt x="540" y="408"/>
                    <a:pt x="554" y="408"/>
                    <a:pt x="525" y="379"/>
                  </a:cubicBezTo>
                  <a:lnTo>
                    <a:pt x="525" y="379"/>
                  </a:lnTo>
                  <a:cubicBezTo>
                    <a:pt x="525" y="422"/>
                    <a:pt x="511" y="408"/>
                    <a:pt x="540" y="438"/>
                  </a:cubicBezTo>
                  <a:cubicBezTo>
                    <a:pt x="525" y="438"/>
                    <a:pt x="511" y="467"/>
                    <a:pt x="525" y="510"/>
                  </a:cubicBezTo>
                  <a:cubicBezTo>
                    <a:pt x="516" y="525"/>
                    <a:pt x="509" y="531"/>
                    <a:pt x="503" y="531"/>
                  </a:cubicBezTo>
                  <a:cubicBezTo>
                    <a:pt x="484" y="531"/>
                    <a:pt x="475" y="473"/>
                    <a:pt x="453" y="473"/>
                  </a:cubicBezTo>
                  <a:cubicBezTo>
                    <a:pt x="448" y="473"/>
                    <a:pt x="443" y="475"/>
                    <a:pt x="437" y="481"/>
                  </a:cubicBezTo>
                  <a:lnTo>
                    <a:pt x="437" y="452"/>
                  </a:lnTo>
                  <a:lnTo>
                    <a:pt x="408" y="481"/>
                  </a:lnTo>
                  <a:lnTo>
                    <a:pt x="423" y="510"/>
                  </a:lnTo>
                  <a:lnTo>
                    <a:pt x="408" y="568"/>
                  </a:lnTo>
                  <a:cubicBezTo>
                    <a:pt x="404" y="566"/>
                    <a:pt x="400" y="561"/>
                    <a:pt x="396" y="555"/>
                  </a:cubicBezTo>
                  <a:lnTo>
                    <a:pt x="396" y="555"/>
                  </a:lnTo>
                  <a:cubicBezTo>
                    <a:pt x="402" y="584"/>
                    <a:pt x="398" y="626"/>
                    <a:pt x="423" y="626"/>
                  </a:cubicBezTo>
                  <a:lnTo>
                    <a:pt x="437" y="641"/>
                  </a:lnTo>
                  <a:lnTo>
                    <a:pt x="437" y="641"/>
                  </a:lnTo>
                  <a:lnTo>
                    <a:pt x="423" y="597"/>
                  </a:lnTo>
                  <a:lnTo>
                    <a:pt x="423" y="583"/>
                  </a:lnTo>
                  <a:cubicBezTo>
                    <a:pt x="425" y="585"/>
                    <a:pt x="427" y="585"/>
                    <a:pt x="428" y="585"/>
                  </a:cubicBezTo>
                  <a:cubicBezTo>
                    <a:pt x="437" y="585"/>
                    <a:pt x="446" y="566"/>
                    <a:pt x="454" y="566"/>
                  </a:cubicBezTo>
                  <a:cubicBezTo>
                    <a:pt x="459" y="566"/>
                    <a:pt x="463" y="571"/>
                    <a:pt x="467" y="583"/>
                  </a:cubicBezTo>
                  <a:cubicBezTo>
                    <a:pt x="437" y="597"/>
                    <a:pt x="467" y="626"/>
                    <a:pt x="467" y="655"/>
                  </a:cubicBezTo>
                  <a:lnTo>
                    <a:pt x="482" y="626"/>
                  </a:lnTo>
                  <a:lnTo>
                    <a:pt x="482" y="626"/>
                  </a:lnTo>
                  <a:cubicBezTo>
                    <a:pt x="482" y="641"/>
                    <a:pt x="482" y="655"/>
                    <a:pt x="467" y="655"/>
                  </a:cubicBezTo>
                  <a:lnTo>
                    <a:pt x="482" y="655"/>
                  </a:lnTo>
                  <a:cubicBezTo>
                    <a:pt x="482" y="685"/>
                    <a:pt x="467" y="685"/>
                    <a:pt x="453" y="700"/>
                  </a:cubicBezTo>
                  <a:cubicBezTo>
                    <a:pt x="437" y="700"/>
                    <a:pt x="437" y="714"/>
                    <a:pt x="423" y="714"/>
                  </a:cubicBezTo>
                  <a:cubicBezTo>
                    <a:pt x="423" y="655"/>
                    <a:pt x="394" y="655"/>
                    <a:pt x="379" y="655"/>
                  </a:cubicBezTo>
                  <a:lnTo>
                    <a:pt x="379" y="700"/>
                  </a:lnTo>
                  <a:lnTo>
                    <a:pt x="336" y="655"/>
                  </a:lnTo>
                  <a:cubicBezTo>
                    <a:pt x="336" y="655"/>
                    <a:pt x="321" y="655"/>
                    <a:pt x="321" y="671"/>
                  </a:cubicBezTo>
                  <a:lnTo>
                    <a:pt x="321" y="700"/>
                  </a:lnTo>
                  <a:cubicBezTo>
                    <a:pt x="307" y="714"/>
                    <a:pt x="307" y="729"/>
                    <a:pt x="307" y="758"/>
                  </a:cubicBezTo>
                  <a:cubicBezTo>
                    <a:pt x="292" y="758"/>
                    <a:pt x="292" y="801"/>
                    <a:pt x="263" y="801"/>
                  </a:cubicBezTo>
                  <a:cubicBezTo>
                    <a:pt x="274" y="823"/>
                    <a:pt x="285" y="861"/>
                    <a:pt x="296" y="861"/>
                  </a:cubicBezTo>
                  <a:cubicBezTo>
                    <a:pt x="299" y="861"/>
                    <a:pt x="303" y="856"/>
                    <a:pt x="307" y="845"/>
                  </a:cubicBezTo>
                  <a:lnTo>
                    <a:pt x="307" y="859"/>
                  </a:lnTo>
                  <a:lnTo>
                    <a:pt x="292" y="889"/>
                  </a:lnTo>
                  <a:cubicBezTo>
                    <a:pt x="278" y="859"/>
                    <a:pt x="263" y="889"/>
                    <a:pt x="249" y="816"/>
                  </a:cubicBezTo>
                  <a:cubicBezTo>
                    <a:pt x="249" y="806"/>
                    <a:pt x="249" y="795"/>
                    <a:pt x="254" y="795"/>
                  </a:cubicBezTo>
                  <a:cubicBezTo>
                    <a:pt x="256" y="795"/>
                    <a:pt x="259" y="797"/>
                    <a:pt x="263" y="801"/>
                  </a:cubicBezTo>
                  <a:cubicBezTo>
                    <a:pt x="263" y="772"/>
                    <a:pt x="249" y="743"/>
                    <a:pt x="234" y="714"/>
                  </a:cubicBezTo>
                  <a:cubicBezTo>
                    <a:pt x="241" y="714"/>
                    <a:pt x="249" y="718"/>
                    <a:pt x="254" y="718"/>
                  </a:cubicBezTo>
                  <a:cubicBezTo>
                    <a:pt x="259" y="718"/>
                    <a:pt x="263" y="714"/>
                    <a:pt x="263" y="700"/>
                  </a:cubicBezTo>
                  <a:lnTo>
                    <a:pt x="249" y="700"/>
                  </a:lnTo>
                  <a:cubicBezTo>
                    <a:pt x="263" y="685"/>
                    <a:pt x="263" y="626"/>
                    <a:pt x="263" y="597"/>
                  </a:cubicBezTo>
                  <a:cubicBezTo>
                    <a:pt x="278" y="597"/>
                    <a:pt x="278" y="597"/>
                    <a:pt x="278" y="583"/>
                  </a:cubicBezTo>
                  <a:cubicBezTo>
                    <a:pt x="292" y="641"/>
                    <a:pt x="292" y="671"/>
                    <a:pt x="278" y="714"/>
                  </a:cubicBezTo>
                  <a:cubicBezTo>
                    <a:pt x="287" y="727"/>
                    <a:pt x="293" y="732"/>
                    <a:pt x="297" y="732"/>
                  </a:cubicBezTo>
                  <a:cubicBezTo>
                    <a:pt x="307" y="732"/>
                    <a:pt x="307" y="705"/>
                    <a:pt x="307" y="685"/>
                  </a:cubicBezTo>
                  <a:cubicBezTo>
                    <a:pt x="307" y="671"/>
                    <a:pt x="321" y="671"/>
                    <a:pt x="321" y="671"/>
                  </a:cubicBezTo>
                  <a:lnTo>
                    <a:pt x="321" y="583"/>
                  </a:lnTo>
                  <a:cubicBezTo>
                    <a:pt x="336" y="568"/>
                    <a:pt x="336" y="568"/>
                    <a:pt x="350" y="568"/>
                  </a:cubicBezTo>
                  <a:cubicBezTo>
                    <a:pt x="365" y="612"/>
                    <a:pt x="350" y="641"/>
                    <a:pt x="336" y="655"/>
                  </a:cubicBezTo>
                  <a:cubicBezTo>
                    <a:pt x="365" y="655"/>
                    <a:pt x="379" y="641"/>
                    <a:pt x="394" y="641"/>
                  </a:cubicBezTo>
                  <a:lnTo>
                    <a:pt x="350" y="539"/>
                  </a:lnTo>
                  <a:cubicBezTo>
                    <a:pt x="360" y="533"/>
                    <a:pt x="369" y="530"/>
                    <a:pt x="375" y="530"/>
                  </a:cubicBezTo>
                  <a:cubicBezTo>
                    <a:pt x="378" y="530"/>
                    <a:pt x="381" y="531"/>
                    <a:pt x="384" y="533"/>
                  </a:cubicBezTo>
                  <a:lnTo>
                    <a:pt x="384" y="533"/>
                  </a:lnTo>
                  <a:cubicBezTo>
                    <a:pt x="371" y="505"/>
                    <a:pt x="359" y="471"/>
                    <a:pt x="339" y="471"/>
                  </a:cubicBezTo>
                  <a:cubicBezTo>
                    <a:pt x="334" y="471"/>
                    <a:pt x="328" y="474"/>
                    <a:pt x="321" y="481"/>
                  </a:cubicBezTo>
                  <a:cubicBezTo>
                    <a:pt x="292" y="408"/>
                    <a:pt x="321" y="393"/>
                    <a:pt x="350" y="393"/>
                  </a:cubicBezTo>
                  <a:cubicBezTo>
                    <a:pt x="378" y="422"/>
                    <a:pt x="383" y="436"/>
                    <a:pt x="383" y="450"/>
                  </a:cubicBezTo>
                  <a:lnTo>
                    <a:pt x="383" y="450"/>
                  </a:lnTo>
                  <a:cubicBezTo>
                    <a:pt x="422" y="438"/>
                    <a:pt x="418" y="382"/>
                    <a:pt x="442" y="382"/>
                  </a:cubicBezTo>
                  <a:cubicBezTo>
                    <a:pt x="451" y="382"/>
                    <a:pt x="463" y="389"/>
                    <a:pt x="482" y="408"/>
                  </a:cubicBezTo>
                  <a:cubicBezTo>
                    <a:pt x="496" y="379"/>
                    <a:pt x="482" y="350"/>
                    <a:pt x="467" y="306"/>
                  </a:cubicBezTo>
                  <a:cubicBezTo>
                    <a:pt x="437" y="248"/>
                    <a:pt x="423" y="292"/>
                    <a:pt x="379" y="248"/>
                  </a:cubicBezTo>
                  <a:lnTo>
                    <a:pt x="379" y="248"/>
                  </a:lnTo>
                  <a:cubicBezTo>
                    <a:pt x="379" y="248"/>
                    <a:pt x="394" y="263"/>
                    <a:pt x="394" y="277"/>
                  </a:cubicBezTo>
                  <a:lnTo>
                    <a:pt x="379" y="277"/>
                  </a:lnTo>
                  <a:cubicBezTo>
                    <a:pt x="408" y="277"/>
                    <a:pt x="408" y="335"/>
                    <a:pt x="394" y="350"/>
                  </a:cubicBezTo>
                  <a:cubicBezTo>
                    <a:pt x="394" y="350"/>
                    <a:pt x="388" y="356"/>
                    <a:pt x="383" y="356"/>
                  </a:cubicBezTo>
                  <a:cubicBezTo>
                    <a:pt x="381" y="356"/>
                    <a:pt x="379" y="355"/>
                    <a:pt x="379" y="350"/>
                  </a:cubicBezTo>
                  <a:lnTo>
                    <a:pt x="379" y="321"/>
                  </a:lnTo>
                  <a:cubicBezTo>
                    <a:pt x="377" y="320"/>
                    <a:pt x="375" y="319"/>
                    <a:pt x="373" y="319"/>
                  </a:cubicBezTo>
                  <a:cubicBezTo>
                    <a:pt x="355" y="319"/>
                    <a:pt x="360" y="370"/>
                    <a:pt x="346" y="370"/>
                  </a:cubicBezTo>
                  <a:cubicBezTo>
                    <a:pt x="344" y="370"/>
                    <a:pt x="340" y="368"/>
                    <a:pt x="336" y="364"/>
                  </a:cubicBezTo>
                  <a:cubicBezTo>
                    <a:pt x="321" y="350"/>
                    <a:pt x="321" y="335"/>
                    <a:pt x="321" y="335"/>
                  </a:cubicBezTo>
                  <a:cubicBezTo>
                    <a:pt x="321" y="379"/>
                    <a:pt x="307" y="393"/>
                    <a:pt x="292" y="438"/>
                  </a:cubicBezTo>
                  <a:lnTo>
                    <a:pt x="278" y="364"/>
                  </a:lnTo>
                  <a:cubicBezTo>
                    <a:pt x="278" y="408"/>
                    <a:pt x="278" y="438"/>
                    <a:pt x="249" y="438"/>
                  </a:cubicBezTo>
                  <a:cubicBezTo>
                    <a:pt x="234" y="452"/>
                    <a:pt x="190" y="452"/>
                    <a:pt x="161" y="452"/>
                  </a:cubicBezTo>
                  <a:cubicBezTo>
                    <a:pt x="175" y="452"/>
                    <a:pt x="190" y="452"/>
                    <a:pt x="190" y="467"/>
                  </a:cubicBezTo>
                  <a:cubicBezTo>
                    <a:pt x="186" y="475"/>
                    <a:pt x="180" y="478"/>
                    <a:pt x="172" y="478"/>
                  </a:cubicBezTo>
                  <a:cubicBezTo>
                    <a:pt x="153" y="478"/>
                    <a:pt x="128" y="454"/>
                    <a:pt x="117" y="422"/>
                  </a:cubicBezTo>
                  <a:lnTo>
                    <a:pt x="117" y="422"/>
                  </a:lnTo>
                  <a:cubicBezTo>
                    <a:pt x="132" y="467"/>
                    <a:pt x="103" y="467"/>
                    <a:pt x="74" y="467"/>
                  </a:cubicBezTo>
                  <a:cubicBezTo>
                    <a:pt x="45" y="467"/>
                    <a:pt x="0" y="481"/>
                    <a:pt x="16" y="525"/>
                  </a:cubicBezTo>
                  <a:cubicBezTo>
                    <a:pt x="16" y="525"/>
                    <a:pt x="16" y="626"/>
                    <a:pt x="30" y="729"/>
                  </a:cubicBezTo>
                  <a:cubicBezTo>
                    <a:pt x="45" y="845"/>
                    <a:pt x="59" y="947"/>
                    <a:pt x="59" y="947"/>
                  </a:cubicBezTo>
                  <a:lnTo>
                    <a:pt x="59" y="918"/>
                  </a:lnTo>
                  <a:cubicBezTo>
                    <a:pt x="117" y="962"/>
                    <a:pt x="117" y="947"/>
                    <a:pt x="132" y="1020"/>
                  </a:cubicBezTo>
                  <a:cubicBezTo>
                    <a:pt x="132" y="976"/>
                    <a:pt x="88" y="933"/>
                    <a:pt x="132" y="904"/>
                  </a:cubicBezTo>
                  <a:cubicBezTo>
                    <a:pt x="132" y="933"/>
                    <a:pt x="146" y="962"/>
                    <a:pt x="161" y="976"/>
                  </a:cubicBezTo>
                  <a:cubicBezTo>
                    <a:pt x="190" y="1034"/>
                    <a:pt x="220" y="1092"/>
                    <a:pt x="234" y="1137"/>
                  </a:cubicBezTo>
                  <a:lnTo>
                    <a:pt x="204" y="1137"/>
                  </a:lnTo>
                  <a:cubicBezTo>
                    <a:pt x="197" y="1121"/>
                    <a:pt x="197" y="1109"/>
                    <a:pt x="200" y="1101"/>
                  </a:cubicBezTo>
                  <a:lnTo>
                    <a:pt x="200" y="1101"/>
                  </a:lnTo>
                  <a:cubicBezTo>
                    <a:pt x="194" y="1111"/>
                    <a:pt x="185" y="1127"/>
                    <a:pt x="175" y="1137"/>
                  </a:cubicBezTo>
                  <a:cubicBezTo>
                    <a:pt x="190" y="1180"/>
                    <a:pt x="161" y="1224"/>
                    <a:pt x="175" y="1282"/>
                  </a:cubicBezTo>
                  <a:lnTo>
                    <a:pt x="146" y="1282"/>
                  </a:lnTo>
                  <a:lnTo>
                    <a:pt x="204" y="1428"/>
                  </a:lnTo>
                  <a:lnTo>
                    <a:pt x="220" y="1428"/>
                  </a:lnTo>
                  <a:lnTo>
                    <a:pt x="249" y="1442"/>
                  </a:lnTo>
                  <a:lnTo>
                    <a:pt x="249" y="1413"/>
                  </a:lnTo>
                  <a:cubicBezTo>
                    <a:pt x="234" y="1355"/>
                    <a:pt x="263" y="1296"/>
                    <a:pt x="292" y="1296"/>
                  </a:cubicBezTo>
                  <a:cubicBezTo>
                    <a:pt x="292" y="1296"/>
                    <a:pt x="278" y="1296"/>
                    <a:pt x="249" y="1282"/>
                  </a:cubicBezTo>
                  <a:lnTo>
                    <a:pt x="249" y="1267"/>
                  </a:lnTo>
                  <a:lnTo>
                    <a:pt x="278" y="1267"/>
                  </a:lnTo>
                  <a:lnTo>
                    <a:pt x="321" y="1326"/>
                  </a:lnTo>
                  <a:lnTo>
                    <a:pt x="307" y="1326"/>
                  </a:lnTo>
                  <a:cubicBezTo>
                    <a:pt x="321" y="1370"/>
                    <a:pt x="249" y="1355"/>
                    <a:pt x="278" y="1442"/>
                  </a:cubicBezTo>
                  <a:cubicBezTo>
                    <a:pt x="307" y="1457"/>
                    <a:pt x="336" y="1457"/>
                    <a:pt x="365" y="1457"/>
                  </a:cubicBezTo>
                  <a:cubicBezTo>
                    <a:pt x="408" y="1529"/>
                    <a:pt x="437" y="1603"/>
                    <a:pt x="467" y="1690"/>
                  </a:cubicBezTo>
                  <a:cubicBezTo>
                    <a:pt x="482" y="1690"/>
                    <a:pt x="496" y="1719"/>
                    <a:pt x="511" y="1719"/>
                  </a:cubicBezTo>
                  <a:cubicBezTo>
                    <a:pt x="511" y="1733"/>
                    <a:pt x="511" y="1733"/>
                    <a:pt x="525" y="1733"/>
                  </a:cubicBezTo>
                  <a:lnTo>
                    <a:pt x="525" y="1749"/>
                  </a:lnTo>
                  <a:cubicBezTo>
                    <a:pt x="540" y="1821"/>
                    <a:pt x="540" y="1894"/>
                    <a:pt x="540" y="1894"/>
                  </a:cubicBezTo>
                  <a:lnTo>
                    <a:pt x="540" y="1923"/>
                  </a:lnTo>
                  <a:cubicBezTo>
                    <a:pt x="583" y="1908"/>
                    <a:pt x="569" y="1850"/>
                    <a:pt x="569" y="1807"/>
                  </a:cubicBezTo>
                  <a:lnTo>
                    <a:pt x="569" y="1792"/>
                  </a:lnTo>
                  <a:cubicBezTo>
                    <a:pt x="569" y="1778"/>
                    <a:pt x="554" y="1763"/>
                    <a:pt x="554" y="1733"/>
                  </a:cubicBezTo>
                  <a:lnTo>
                    <a:pt x="554" y="1719"/>
                  </a:lnTo>
                  <a:cubicBezTo>
                    <a:pt x="564" y="1709"/>
                    <a:pt x="568" y="1692"/>
                    <a:pt x="573" y="1692"/>
                  </a:cubicBezTo>
                  <a:cubicBezTo>
                    <a:pt x="576" y="1692"/>
                    <a:pt x="579" y="1695"/>
                    <a:pt x="583" y="1704"/>
                  </a:cubicBezTo>
                  <a:lnTo>
                    <a:pt x="583" y="1733"/>
                  </a:lnTo>
                  <a:lnTo>
                    <a:pt x="598" y="1719"/>
                  </a:lnTo>
                  <a:cubicBezTo>
                    <a:pt x="612" y="1733"/>
                    <a:pt x="612" y="1749"/>
                    <a:pt x="627" y="1778"/>
                  </a:cubicBezTo>
                  <a:lnTo>
                    <a:pt x="627" y="1792"/>
                  </a:lnTo>
                  <a:cubicBezTo>
                    <a:pt x="627" y="1807"/>
                    <a:pt x="612" y="1821"/>
                    <a:pt x="612" y="1836"/>
                  </a:cubicBezTo>
                  <a:cubicBezTo>
                    <a:pt x="627" y="1850"/>
                    <a:pt x="641" y="1850"/>
                    <a:pt x="657" y="1850"/>
                  </a:cubicBezTo>
                  <a:cubicBezTo>
                    <a:pt x="671" y="1865"/>
                    <a:pt x="671" y="1894"/>
                    <a:pt x="686" y="1923"/>
                  </a:cubicBezTo>
                  <a:lnTo>
                    <a:pt x="686" y="1894"/>
                  </a:lnTo>
                  <a:cubicBezTo>
                    <a:pt x="700" y="1908"/>
                    <a:pt x="744" y="1937"/>
                    <a:pt x="744" y="1967"/>
                  </a:cubicBezTo>
                  <a:cubicBezTo>
                    <a:pt x="747" y="1967"/>
                    <a:pt x="749" y="1968"/>
                    <a:pt x="751" y="1968"/>
                  </a:cubicBezTo>
                  <a:cubicBezTo>
                    <a:pt x="779" y="1968"/>
                    <a:pt x="716" y="1862"/>
                    <a:pt x="729" y="1821"/>
                  </a:cubicBezTo>
                  <a:cubicBezTo>
                    <a:pt x="715" y="1821"/>
                    <a:pt x="715" y="1821"/>
                    <a:pt x="700" y="1836"/>
                  </a:cubicBezTo>
                  <a:lnTo>
                    <a:pt x="700" y="1821"/>
                  </a:lnTo>
                  <a:cubicBezTo>
                    <a:pt x="686" y="1807"/>
                    <a:pt x="686" y="1792"/>
                    <a:pt x="671" y="1792"/>
                  </a:cubicBezTo>
                  <a:cubicBezTo>
                    <a:pt x="671" y="1778"/>
                    <a:pt x="686" y="1778"/>
                    <a:pt x="686" y="1778"/>
                  </a:cubicBezTo>
                  <a:cubicBezTo>
                    <a:pt x="708" y="1778"/>
                    <a:pt x="704" y="1794"/>
                    <a:pt x="701" y="1809"/>
                  </a:cubicBezTo>
                  <a:lnTo>
                    <a:pt x="701" y="1809"/>
                  </a:lnTo>
                  <a:cubicBezTo>
                    <a:pt x="703" y="1807"/>
                    <a:pt x="707" y="1807"/>
                    <a:pt x="715" y="1807"/>
                  </a:cubicBezTo>
                  <a:lnTo>
                    <a:pt x="729" y="1807"/>
                  </a:lnTo>
                  <a:lnTo>
                    <a:pt x="729" y="1821"/>
                  </a:lnTo>
                  <a:cubicBezTo>
                    <a:pt x="729" y="1821"/>
                    <a:pt x="729" y="1807"/>
                    <a:pt x="744" y="1807"/>
                  </a:cubicBezTo>
                  <a:cubicBezTo>
                    <a:pt x="744" y="1821"/>
                    <a:pt x="758" y="1821"/>
                    <a:pt x="758" y="1821"/>
                  </a:cubicBezTo>
                  <a:cubicBezTo>
                    <a:pt x="773" y="1836"/>
                    <a:pt x="773" y="1850"/>
                    <a:pt x="773" y="1865"/>
                  </a:cubicBezTo>
                  <a:lnTo>
                    <a:pt x="802" y="1850"/>
                  </a:lnTo>
                  <a:cubicBezTo>
                    <a:pt x="802" y="1836"/>
                    <a:pt x="787" y="1807"/>
                    <a:pt x="773" y="1792"/>
                  </a:cubicBezTo>
                  <a:cubicBezTo>
                    <a:pt x="773" y="1792"/>
                    <a:pt x="758" y="1778"/>
                    <a:pt x="758" y="1763"/>
                  </a:cubicBezTo>
                  <a:cubicBezTo>
                    <a:pt x="773" y="1763"/>
                    <a:pt x="773" y="1749"/>
                    <a:pt x="787" y="1749"/>
                  </a:cubicBezTo>
                  <a:cubicBezTo>
                    <a:pt x="802" y="1733"/>
                    <a:pt x="802" y="1733"/>
                    <a:pt x="816" y="1733"/>
                  </a:cubicBezTo>
                  <a:cubicBezTo>
                    <a:pt x="816" y="1719"/>
                    <a:pt x="831" y="1719"/>
                    <a:pt x="831" y="1719"/>
                  </a:cubicBezTo>
                  <a:lnTo>
                    <a:pt x="831" y="1719"/>
                  </a:lnTo>
                  <a:cubicBezTo>
                    <a:pt x="831" y="1733"/>
                    <a:pt x="831" y="1733"/>
                    <a:pt x="816" y="1733"/>
                  </a:cubicBezTo>
                  <a:cubicBezTo>
                    <a:pt x="802" y="1749"/>
                    <a:pt x="802" y="1749"/>
                    <a:pt x="787" y="1749"/>
                  </a:cubicBezTo>
                  <a:cubicBezTo>
                    <a:pt x="816" y="1763"/>
                    <a:pt x="816" y="1792"/>
                    <a:pt x="831" y="1821"/>
                  </a:cubicBezTo>
                  <a:lnTo>
                    <a:pt x="831" y="1836"/>
                  </a:lnTo>
                  <a:cubicBezTo>
                    <a:pt x="831" y="1836"/>
                    <a:pt x="831" y="1850"/>
                    <a:pt x="845" y="1850"/>
                  </a:cubicBezTo>
                  <a:cubicBezTo>
                    <a:pt x="845" y="1847"/>
                    <a:pt x="847" y="1846"/>
                    <a:pt x="850" y="1846"/>
                  </a:cubicBezTo>
                  <a:cubicBezTo>
                    <a:pt x="861" y="1846"/>
                    <a:pt x="892" y="1865"/>
                    <a:pt x="904" y="1865"/>
                  </a:cubicBezTo>
                  <a:cubicBezTo>
                    <a:pt x="845" y="1778"/>
                    <a:pt x="933" y="1821"/>
                    <a:pt x="933" y="1778"/>
                  </a:cubicBezTo>
                  <a:lnTo>
                    <a:pt x="948" y="1763"/>
                  </a:lnTo>
                  <a:cubicBezTo>
                    <a:pt x="962" y="1763"/>
                    <a:pt x="962" y="1778"/>
                    <a:pt x="962" y="1807"/>
                  </a:cubicBezTo>
                  <a:cubicBezTo>
                    <a:pt x="962" y="1778"/>
                    <a:pt x="991" y="1778"/>
                    <a:pt x="977" y="1749"/>
                  </a:cubicBezTo>
                  <a:lnTo>
                    <a:pt x="1049" y="1704"/>
                  </a:lnTo>
                  <a:cubicBezTo>
                    <a:pt x="1049" y="1704"/>
                    <a:pt x="1064" y="1704"/>
                    <a:pt x="1064" y="1719"/>
                  </a:cubicBezTo>
                  <a:lnTo>
                    <a:pt x="1064" y="1704"/>
                  </a:lnTo>
                  <a:cubicBezTo>
                    <a:pt x="1064" y="1690"/>
                    <a:pt x="1078" y="1690"/>
                    <a:pt x="1108" y="1675"/>
                  </a:cubicBezTo>
                  <a:lnTo>
                    <a:pt x="1108" y="1661"/>
                  </a:lnTo>
                  <a:cubicBezTo>
                    <a:pt x="1123" y="1675"/>
                    <a:pt x="1123" y="1690"/>
                    <a:pt x="1123" y="1690"/>
                  </a:cubicBezTo>
                  <a:cubicBezTo>
                    <a:pt x="1125" y="1693"/>
                    <a:pt x="1127" y="1694"/>
                    <a:pt x="1129" y="1694"/>
                  </a:cubicBezTo>
                  <a:cubicBezTo>
                    <a:pt x="1136" y="1694"/>
                    <a:pt x="1134" y="1673"/>
                    <a:pt x="1123" y="1661"/>
                  </a:cubicBezTo>
                  <a:cubicBezTo>
                    <a:pt x="1123" y="1661"/>
                    <a:pt x="1137" y="1646"/>
                    <a:pt x="1152" y="1646"/>
                  </a:cubicBezTo>
                  <a:cubicBezTo>
                    <a:pt x="1162" y="1657"/>
                    <a:pt x="1172" y="1667"/>
                    <a:pt x="1183" y="1667"/>
                  </a:cubicBezTo>
                  <a:cubicBezTo>
                    <a:pt x="1187" y="1667"/>
                    <a:pt x="1191" y="1665"/>
                    <a:pt x="1195" y="1661"/>
                  </a:cubicBezTo>
                  <a:cubicBezTo>
                    <a:pt x="1181" y="1646"/>
                    <a:pt x="1195" y="1632"/>
                    <a:pt x="1195" y="1617"/>
                  </a:cubicBezTo>
                  <a:cubicBezTo>
                    <a:pt x="1210" y="1617"/>
                    <a:pt x="1224" y="1603"/>
                    <a:pt x="1239" y="1588"/>
                  </a:cubicBezTo>
                  <a:lnTo>
                    <a:pt x="1253" y="1588"/>
                  </a:lnTo>
                  <a:cubicBezTo>
                    <a:pt x="1253" y="1588"/>
                    <a:pt x="1268" y="1588"/>
                    <a:pt x="1282" y="1574"/>
                  </a:cubicBezTo>
                  <a:cubicBezTo>
                    <a:pt x="1282" y="1603"/>
                    <a:pt x="1298" y="1617"/>
                    <a:pt x="1311" y="1632"/>
                  </a:cubicBezTo>
                  <a:cubicBezTo>
                    <a:pt x="1298" y="1574"/>
                    <a:pt x="1298" y="1574"/>
                    <a:pt x="1298" y="1559"/>
                  </a:cubicBezTo>
                  <a:cubicBezTo>
                    <a:pt x="1327" y="1545"/>
                    <a:pt x="1356" y="1529"/>
                    <a:pt x="1370" y="1516"/>
                  </a:cubicBezTo>
                  <a:cubicBezTo>
                    <a:pt x="1385" y="1500"/>
                    <a:pt x="1399" y="1486"/>
                    <a:pt x="1414" y="1486"/>
                  </a:cubicBezTo>
                  <a:lnTo>
                    <a:pt x="1428" y="1471"/>
                  </a:lnTo>
                  <a:cubicBezTo>
                    <a:pt x="1443" y="1457"/>
                    <a:pt x="1443" y="1442"/>
                    <a:pt x="1443" y="1428"/>
                  </a:cubicBezTo>
                  <a:lnTo>
                    <a:pt x="1428" y="1428"/>
                  </a:lnTo>
                  <a:lnTo>
                    <a:pt x="1428" y="1413"/>
                  </a:lnTo>
                  <a:cubicBezTo>
                    <a:pt x="1443" y="1413"/>
                    <a:pt x="1457" y="1399"/>
                    <a:pt x="1457" y="1399"/>
                  </a:cubicBezTo>
                  <a:lnTo>
                    <a:pt x="1457" y="1413"/>
                  </a:lnTo>
                  <a:cubicBezTo>
                    <a:pt x="1462" y="1418"/>
                    <a:pt x="1467" y="1420"/>
                    <a:pt x="1471" y="1420"/>
                  </a:cubicBezTo>
                  <a:cubicBezTo>
                    <a:pt x="1480" y="1420"/>
                    <a:pt x="1486" y="1413"/>
                    <a:pt x="1486" y="1413"/>
                  </a:cubicBezTo>
                  <a:cubicBezTo>
                    <a:pt x="1486" y="1413"/>
                    <a:pt x="1486" y="1428"/>
                    <a:pt x="1501" y="1442"/>
                  </a:cubicBezTo>
                  <a:lnTo>
                    <a:pt x="1457" y="1442"/>
                  </a:lnTo>
                  <a:lnTo>
                    <a:pt x="1457" y="1457"/>
                  </a:lnTo>
                  <a:lnTo>
                    <a:pt x="1457" y="1471"/>
                  </a:lnTo>
                  <a:cubicBezTo>
                    <a:pt x="1457" y="1500"/>
                    <a:pt x="1501" y="1559"/>
                    <a:pt x="1486" y="1588"/>
                  </a:cubicBezTo>
                  <a:cubicBezTo>
                    <a:pt x="1499" y="1588"/>
                    <a:pt x="1520" y="1607"/>
                    <a:pt x="1528" y="1607"/>
                  </a:cubicBezTo>
                  <a:cubicBezTo>
                    <a:pt x="1529" y="1607"/>
                    <a:pt x="1531" y="1606"/>
                    <a:pt x="1531" y="1603"/>
                  </a:cubicBezTo>
                  <a:cubicBezTo>
                    <a:pt x="1543" y="1590"/>
                    <a:pt x="1555" y="1556"/>
                    <a:pt x="1568" y="1529"/>
                  </a:cubicBezTo>
                  <a:lnTo>
                    <a:pt x="1568" y="1529"/>
                  </a:lnTo>
                  <a:cubicBezTo>
                    <a:pt x="1564" y="1535"/>
                    <a:pt x="1559" y="1537"/>
                    <a:pt x="1554" y="1537"/>
                  </a:cubicBezTo>
                  <a:cubicBezTo>
                    <a:pt x="1540" y="1537"/>
                    <a:pt x="1525" y="1519"/>
                    <a:pt x="1515" y="1500"/>
                  </a:cubicBezTo>
                  <a:cubicBezTo>
                    <a:pt x="1527" y="1500"/>
                    <a:pt x="1521" y="1476"/>
                    <a:pt x="1524" y="1476"/>
                  </a:cubicBezTo>
                  <a:cubicBezTo>
                    <a:pt x="1525" y="1476"/>
                    <a:pt x="1527" y="1479"/>
                    <a:pt x="1531" y="1486"/>
                  </a:cubicBezTo>
                  <a:lnTo>
                    <a:pt x="1531" y="1500"/>
                  </a:lnTo>
                  <a:lnTo>
                    <a:pt x="1545" y="1457"/>
                  </a:lnTo>
                  <a:lnTo>
                    <a:pt x="1531" y="1399"/>
                  </a:lnTo>
                  <a:cubicBezTo>
                    <a:pt x="1535" y="1389"/>
                    <a:pt x="1540" y="1386"/>
                    <a:pt x="1545" y="1386"/>
                  </a:cubicBezTo>
                  <a:cubicBezTo>
                    <a:pt x="1555" y="1386"/>
                    <a:pt x="1564" y="1399"/>
                    <a:pt x="1574" y="1399"/>
                  </a:cubicBezTo>
                  <a:lnTo>
                    <a:pt x="1574" y="1384"/>
                  </a:lnTo>
                  <a:cubicBezTo>
                    <a:pt x="1574" y="1399"/>
                    <a:pt x="1589" y="1413"/>
                    <a:pt x="1589" y="1428"/>
                  </a:cubicBezTo>
                  <a:cubicBezTo>
                    <a:pt x="1589" y="1399"/>
                    <a:pt x="1574" y="1370"/>
                    <a:pt x="1560" y="1355"/>
                  </a:cubicBezTo>
                  <a:lnTo>
                    <a:pt x="1545" y="1341"/>
                  </a:lnTo>
                  <a:lnTo>
                    <a:pt x="1603" y="1370"/>
                  </a:lnTo>
                  <a:cubicBezTo>
                    <a:pt x="1574" y="1341"/>
                    <a:pt x="1603" y="1341"/>
                    <a:pt x="1618" y="1341"/>
                  </a:cubicBezTo>
                  <a:cubicBezTo>
                    <a:pt x="1618" y="1341"/>
                    <a:pt x="1632" y="1355"/>
                    <a:pt x="1632" y="1370"/>
                  </a:cubicBezTo>
                  <a:cubicBezTo>
                    <a:pt x="1647" y="1384"/>
                    <a:pt x="1647" y="1399"/>
                    <a:pt x="1647" y="1399"/>
                  </a:cubicBezTo>
                  <a:cubicBezTo>
                    <a:pt x="1651" y="1403"/>
                    <a:pt x="1656" y="1404"/>
                    <a:pt x="1661" y="1404"/>
                  </a:cubicBezTo>
                  <a:cubicBezTo>
                    <a:pt x="1677" y="1404"/>
                    <a:pt x="1698" y="1391"/>
                    <a:pt x="1719" y="1370"/>
                  </a:cubicBezTo>
                  <a:cubicBezTo>
                    <a:pt x="1722" y="1372"/>
                    <a:pt x="1725" y="1374"/>
                    <a:pt x="1729" y="1374"/>
                  </a:cubicBezTo>
                  <a:cubicBezTo>
                    <a:pt x="1745" y="1374"/>
                    <a:pt x="1766" y="1352"/>
                    <a:pt x="1778" y="1341"/>
                  </a:cubicBezTo>
                  <a:lnTo>
                    <a:pt x="1778" y="1370"/>
                  </a:lnTo>
                  <a:cubicBezTo>
                    <a:pt x="1792" y="1384"/>
                    <a:pt x="1803" y="1392"/>
                    <a:pt x="1811" y="1392"/>
                  </a:cubicBezTo>
                  <a:cubicBezTo>
                    <a:pt x="1818" y="1392"/>
                    <a:pt x="1822" y="1384"/>
                    <a:pt x="1822" y="1370"/>
                  </a:cubicBezTo>
                  <a:lnTo>
                    <a:pt x="1822" y="1370"/>
                  </a:lnTo>
                  <a:cubicBezTo>
                    <a:pt x="1825" y="1378"/>
                    <a:pt x="1826" y="1385"/>
                    <a:pt x="1826" y="1390"/>
                  </a:cubicBezTo>
                  <a:lnTo>
                    <a:pt x="1826" y="1390"/>
                  </a:lnTo>
                  <a:cubicBezTo>
                    <a:pt x="1824" y="1388"/>
                    <a:pt x="1823" y="1386"/>
                    <a:pt x="1822" y="1384"/>
                  </a:cubicBezTo>
                  <a:lnTo>
                    <a:pt x="1822" y="1384"/>
                  </a:lnTo>
                  <a:cubicBezTo>
                    <a:pt x="1822" y="1391"/>
                    <a:pt x="1822" y="1398"/>
                    <a:pt x="1822" y="1405"/>
                  </a:cubicBezTo>
                  <a:lnTo>
                    <a:pt x="1822" y="1405"/>
                  </a:lnTo>
                  <a:cubicBezTo>
                    <a:pt x="1824" y="1401"/>
                    <a:pt x="1826" y="1397"/>
                    <a:pt x="1826" y="1390"/>
                  </a:cubicBezTo>
                  <a:lnTo>
                    <a:pt x="1826" y="1390"/>
                  </a:lnTo>
                  <a:cubicBezTo>
                    <a:pt x="1841" y="1407"/>
                    <a:pt x="1872" y="1391"/>
                    <a:pt x="1868" y="1417"/>
                  </a:cubicBezTo>
                  <a:lnTo>
                    <a:pt x="1868" y="1417"/>
                  </a:lnTo>
                  <a:lnTo>
                    <a:pt x="1880" y="1370"/>
                  </a:lnTo>
                  <a:lnTo>
                    <a:pt x="1618" y="321"/>
                  </a:lnTo>
                  <a:lnTo>
                    <a:pt x="1603" y="350"/>
                  </a:lnTo>
                  <a:cubicBezTo>
                    <a:pt x="1603" y="338"/>
                    <a:pt x="1613" y="317"/>
                    <a:pt x="1616" y="302"/>
                  </a:cubicBezTo>
                  <a:lnTo>
                    <a:pt x="1616" y="302"/>
                  </a:lnTo>
                  <a:lnTo>
                    <a:pt x="1909" y="1457"/>
                  </a:lnTo>
                  <a:cubicBezTo>
                    <a:pt x="1894" y="1471"/>
                    <a:pt x="1894" y="1486"/>
                    <a:pt x="1894" y="1500"/>
                  </a:cubicBezTo>
                  <a:lnTo>
                    <a:pt x="1923" y="1486"/>
                  </a:lnTo>
                  <a:lnTo>
                    <a:pt x="1603" y="218"/>
                  </a:lnTo>
                  <a:lnTo>
                    <a:pt x="1574" y="248"/>
                  </a:lnTo>
                  <a:cubicBezTo>
                    <a:pt x="1560" y="234"/>
                    <a:pt x="1589" y="189"/>
                    <a:pt x="1560" y="175"/>
                  </a:cubicBezTo>
                  <a:cubicBezTo>
                    <a:pt x="1549" y="185"/>
                    <a:pt x="1539" y="196"/>
                    <a:pt x="1529" y="196"/>
                  </a:cubicBezTo>
                  <a:cubicBezTo>
                    <a:pt x="1524" y="196"/>
                    <a:pt x="1520" y="194"/>
                    <a:pt x="1515" y="189"/>
                  </a:cubicBezTo>
                  <a:lnTo>
                    <a:pt x="1501" y="175"/>
                  </a:lnTo>
                  <a:cubicBezTo>
                    <a:pt x="1488" y="167"/>
                    <a:pt x="1474" y="163"/>
                    <a:pt x="1460" y="163"/>
                  </a:cubicBezTo>
                  <a:cubicBezTo>
                    <a:pt x="1426" y="163"/>
                    <a:pt x="1390" y="184"/>
                    <a:pt x="1370" y="204"/>
                  </a:cubicBezTo>
                  <a:cubicBezTo>
                    <a:pt x="1385" y="292"/>
                    <a:pt x="1385" y="350"/>
                    <a:pt x="1399" y="438"/>
                  </a:cubicBezTo>
                  <a:lnTo>
                    <a:pt x="1385" y="438"/>
                  </a:lnTo>
                  <a:lnTo>
                    <a:pt x="1385" y="481"/>
                  </a:lnTo>
                  <a:cubicBezTo>
                    <a:pt x="1370" y="481"/>
                    <a:pt x="1356" y="496"/>
                    <a:pt x="1341" y="496"/>
                  </a:cubicBezTo>
                  <a:lnTo>
                    <a:pt x="1341" y="510"/>
                  </a:lnTo>
                  <a:lnTo>
                    <a:pt x="1298" y="510"/>
                  </a:lnTo>
                  <a:cubicBezTo>
                    <a:pt x="1292" y="505"/>
                    <a:pt x="1289" y="504"/>
                    <a:pt x="1287" y="504"/>
                  </a:cubicBezTo>
                  <a:cubicBezTo>
                    <a:pt x="1282" y="504"/>
                    <a:pt x="1282" y="510"/>
                    <a:pt x="1282" y="510"/>
                  </a:cubicBezTo>
                  <a:cubicBezTo>
                    <a:pt x="1268" y="510"/>
                    <a:pt x="1268" y="510"/>
                    <a:pt x="1253" y="525"/>
                  </a:cubicBezTo>
                  <a:lnTo>
                    <a:pt x="1224" y="481"/>
                  </a:lnTo>
                  <a:lnTo>
                    <a:pt x="1268" y="438"/>
                  </a:lnTo>
                  <a:lnTo>
                    <a:pt x="1282" y="467"/>
                  </a:lnTo>
                  <a:lnTo>
                    <a:pt x="1298" y="452"/>
                  </a:lnTo>
                  <a:lnTo>
                    <a:pt x="1341" y="510"/>
                  </a:lnTo>
                  <a:lnTo>
                    <a:pt x="1311" y="452"/>
                  </a:lnTo>
                  <a:cubicBezTo>
                    <a:pt x="1327" y="438"/>
                    <a:pt x="1327" y="408"/>
                    <a:pt x="1327" y="393"/>
                  </a:cubicBezTo>
                  <a:cubicBezTo>
                    <a:pt x="1327" y="408"/>
                    <a:pt x="1327" y="408"/>
                    <a:pt x="1341" y="422"/>
                  </a:cubicBezTo>
                  <a:cubicBezTo>
                    <a:pt x="1370" y="393"/>
                    <a:pt x="1370" y="335"/>
                    <a:pt x="1341" y="306"/>
                  </a:cubicBezTo>
                  <a:lnTo>
                    <a:pt x="1341" y="321"/>
                  </a:lnTo>
                  <a:lnTo>
                    <a:pt x="1298" y="292"/>
                  </a:lnTo>
                  <a:lnTo>
                    <a:pt x="1298" y="292"/>
                  </a:lnTo>
                  <a:cubicBezTo>
                    <a:pt x="1311" y="364"/>
                    <a:pt x="1268" y="350"/>
                    <a:pt x="1239" y="379"/>
                  </a:cubicBezTo>
                  <a:cubicBezTo>
                    <a:pt x="1239" y="379"/>
                    <a:pt x="1239" y="393"/>
                    <a:pt x="1224" y="393"/>
                  </a:cubicBezTo>
                  <a:lnTo>
                    <a:pt x="1224" y="379"/>
                  </a:lnTo>
                  <a:lnTo>
                    <a:pt x="1224" y="364"/>
                  </a:lnTo>
                  <a:lnTo>
                    <a:pt x="1239" y="379"/>
                  </a:lnTo>
                  <a:lnTo>
                    <a:pt x="1224" y="350"/>
                  </a:lnTo>
                  <a:cubicBezTo>
                    <a:pt x="1235" y="318"/>
                    <a:pt x="1238" y="294"/>
                    <a:pt x="1250" y="294"/>
                  </a:cubicBezTo>
                  <a:cubicBezTo>
                    <a:pt x="1254" y="294"/>
                    <a:pt x="1260" y="298"/>
                    <a:pt x="1268" y="306"/>
                  </a:cubicBezTo>
                  <a:lnTo>
                    <a:pt x="1253" y="263"/>
                  </a:lnTo>
                  <a:cubicBezTo>
                    <a:pt x="1258" y="260"/>
                    <a:pt x="1263" y="259"/>
                    <a:pt x="1267" y="259"/>
                  </a:cubicBezTo>
                  <a:cubicBezTo>
                    <a:pt x="1279" y="259"/>
                    <a:pt x="1290" y="265"/>
                    <a:pt x="1298" y="265"/>
                  </a:cubicBezTo>
                  <a:cubicBezTo>
                    <a:pt x="1306" y="265"/>
                    <a:pt x="1311" y="259"/>
                    <a:pt x="1311" y="234"/>
                  </a:cubicBezTo>
                  <a:lnTo>
                    <a:pt x="1311" y="234"/>
                  </a:lnTo>
                  <a:lnTo>
                    <a:pt x="1282" y="248"/>
                  </a:lnTo>
                  <a:lnTo>
                    <a:pt x="1282" y="234"/>
                  </a:lnTo>
                  <a:cubicBezTo>
                    <a:pt x="1259" y="234"/>
                    <a:pt x="1245" y="271"/>
                    <a:pt x="1226" y="271"/>
                  </a:cubicBezTo>
                  <a:cubicBezTo>
                    <a:pt x="1221" y="271"/>
                    <a:pt x="1216" y="269"/>
                    <a:pt x="1210" y="263"/>
                  </a:cubicBezTo>
                  <a:lnTo>
                    <a:pt x="1210" y="321"/>
                  </a:lnTo>
                  <a:lnTo>
                    <a:pt x="1166" y="277"/>
                  </a:lnTo>
                  <a:cubicBezTo>
                    <a:pt x="1166" y="263"/>
                    <a:pt x="1166" y="248"/>
                    <a:pt x="1181" y="234"/>
                  </a:cubicBezTo>
                  <a:lnTo>
                    <a:pt x="1181" y="234"/>
                  </a:lnTo>
                  <a:cubicBezTo>
                    <a:pt x="1166" y="248"/>
                    <a:pt x="1152" y="248"/>
                    <a:pt x="1152" y="248"/>
                  </a:cubicBezTo>
                  <a:lnTo>
                    <a:pt x="948"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055475" y="1342925"/>
              <a:ext cx="1100" cy="3675"/>
            </a:xfrm>
            <a:custGeom>
              <a:avLst/>
              <a:gdLst/>
              <a:ahLst/>
              <a:cxnLst/>
              <a:rect l="l" t="t" r="r" b="b"/>
              <a:pathLst>
                <a:path w="44" h="147" extrusionOk="0">
                  <a:moveTo>
                    <a:pt x="14" y="1"/>
                  </a:moveTo>
                  <a:cubicBezTo>
                    <a:pt x="14" y="15"/>
                    <a:pt x="14" y="15"/>
                    <a:pt x="0" y="15"/>
                  </a:cubicBezTo>
                  <a:cubicBezTo>
                    <a:pt x="14" y="30"/>
                    <a:pt x="14" y="59"/>
                    <a:pt x="29" y="73"/>
                  </a:cubicBezTo>
                  <a:cubicBezTo>
                    <a:pt x="29" y="44"/>
                    <a:pt x="14" y="30"/>
                    <a:pt x="14" y="1"/>
                  </a:cubicBezTo>
                  <a:close/>
                  <a:moveTo>
                    <a:pt x="29" y="73"/>
                  </a:moveTo>
                  <a:cubicBezTo>
                    <a:pt x="14" y="73"/>
                    <a:pt x="14" y="88"/>
                    <a:pt x="29" y="102"/>
                  </a:cubicBezTo>
                  <a:lnTo>
                    <a:pt x="29" y="131"/>
                  </a:lnTo>
                  <a:cubicBezTo>
                    <a:pt x="43" y="131"/>
                    <a:pt x="43" y="131"/>
                    <a:pt x="43" y="147"/>
                  </a:cubicBezTo>
                  <a:lnTo>
                    <a:pt x="43" y="88"/>
                  </a:lnTo>
                  <a:lnTo>
                    <a:pt x="43" y="73"/>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056550" y="1345475"/>
              <a:ext cx="400" cy="1475"/>
            </a:xfrm>
            <a:custGeom>
              <a:avLst/>
              <a:gdLst/>
              <a:ahLst/>
              <a:cxnLst/>
              <a:rect l="l" t="t" r="r" b="b"/>
              <a:pathLst>
                <a:path w="16" h="59" extrusionOk="0">
                  <a:moveTo>
                    <a:pt x="0" y="0"/>
                  </a:moveTo>
                  <a:lnTo>
                    <a:pt x="12" y="45"/>
                  </a:lnTo>
                  <a:lnTo>
                    <a:pt x="16" y="45"/>
                  </a:lnTo>
                  <a:lnTo>
                    <a:pt x="0" y="0"/>
                  </a:lnTo>
                  <a:close/>
                  <a:moveTo>
                    <a:pt x="0" y="45"/>
                  </a:moveTo>
                  <a:cubicBezTo>
                    <a:pt x="8" y="45"/>
                    <a:pt x="12" y="48"/>
                    <a:pt x="14" y="52"/>
                  </a:cubicBezTo>
                  <a:lnTo>
                    <a:pt x="14" y="52"/>
                  </a:lnTo>
                  <a:lnTo>
                    <a:pt x="12" y="45"/>
                  </a:lnTo>
                  <a:close/>
                  <a:moveTo>
                    <a:pt x="14" y="52"/>
                  </a:moveTo>
                  <a:lnTo>
                    <a:pt x="16" y="59"/>
                  </a:lnTo>
                  <a:cubicBezTo>
                    <a:pt x="16" y="59"/>
                    <a:pt x="16" y="55"/>
                    <a:pt x="14" y="52"/>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031050" y="1373525"/>
              <a:ext cx="750" cy="1025"/>
            </a:xfrm>
            <a:custGeom>
              <a:avLst/>
              <a:gdLst/>
              <a:ahLst/>
              <a:cxnLst/>
              <a:rect l="l" t="t" r="r" b="b"/>
              <a:pathLst>
                <a:path w="30" h="41" extrusionOk="0">
                  <a:moveTo>
                    <a:pt x="1" y="1"/>
                  </a:moveTo>
                  <a:cubicBezTo>
                    <a:pt x="1" y="15"/>
                    <a:pt x="16" y="15"/>
                    <a:pt x="16" y="30"/>
                  </a:cubicBezTo>
                  <a:cubicBezTo>
                    <a:pt x="23" y="37"/>
                    <a:pt x="26" y="40"/>
                    <a:pt x="28" y="40"/>
                  </a:cubicBezTo>
                  <a:cubicBezTo>
                    <a:pt x="30" y="40"/>
                    <a:pt x="30" y="37"/>
                    <a:pt x="30" y="30"/>
                  </a:cubicBez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040175" y="1367325"/>
              <a:ext cx="750" cy="400"/>
            </a:xfrm>
            <a:custGeom>
              <a:avLst/>
              <a:gdLst/>
              <a:ahLst/>
              <a:cxnLst/>
              <a:rect l="l" t="t" r="r" b="b"/>
              <a:pathLst>
                <a:path w="30" h="16" extrusionOk="0">
                  <a:moveTo>
                    <a:pt x="0" y="0"/>
                  </a:moveTo>
                  <a:cubicBezTo>
                    <a:pt x="7" y="0"/>
                    <a:pt x="11" y="4"/>
                    <a:pt x="14" y="8"/>
                  </a:cubicBezTo>
                  <a:lnTo>
                    <a:pt x="14" y="8"/>
                  </a:lnTo>
                  <a:cubicBezTo>
                    <a:pt x="14" y="0"/>
                    <a:pt x="11" y="0"/>
                    <a:pt x="0" y="0"/>
                  </a:cubicBezTo>
                  <a:close/>
                  <a:moveTo>
                    <a:pt x="14" y="8"/>
                  </a:moveTo>
                  <a:lnTo>
                    <a:pt x="14" y="8"/>
                  </a:lnTo>
                  <a:cubicBezTo>
                    <a:pt x="14" y="10"/>
                    <a:pt x="14" y="12"/>
                    <a:pt x="14" y="15"/>
                  </a:cubicBezTo>
                  <a:lnTo>
                    <a:pt x="30" y="15"/>
                  </a:lnTo>
                  <a:cubicBezTo>
                    <a:pt x="22" y="15"/>
                    <a:pt x="18" y="11"/>
                    <a:pt x="14" y="8"/>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028875" y="1370950"/>
              <a:ext cx="400" cy="425"/>
            </a:xfrm>
            <a:custGeom>
              <a:avLst/>
              <a:gdLst/>
              <a:ahLst/>
              <a:cxnLst/>
              <a:rect l="l" t="t" r="r" b="b"/>
              <a:pathLst>
                <a:path w="16" h="17" extrusionOk="0">
                  <a:moveTo>
                    <a:pt x="0" y="1"/>
                  </a:moveTo>
                  <a:cubicBezTo>
                    <a:pt x="0" y="16"/>
                    <a:pt x="15" y="16"/>
                    <a:pt x="15" y="16"/>
                  </a:cubicBez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2028150" y="1369150"/>
              <a:ext cx="750" cy="1475"/>
            </a:xfrm>
            <a:custGeom>
              <a:avLst/>
              <a:gdLst/>
              <a:ahLst/>
              <a:cxnLst/>
              <a:rect l="l" t="t" r="r" b="b"/>
              <a:pathLst>
                <a:path w="30" h="59" extrusionOk="0">
                  <a:moveTo>
                    <a:pt x="0" y="1"/>
                  </a:moveTo>
                  <a:cubicBezTo>
                    <a:pt x="15" y="30"/>
                    <a:pt x="15" y="44"/>
                    <a:pt x="15" y="59"/>
                  </a:cubicBezTo>
                  <a:cubicBezTo>
                    <a:pt x="29" y="44"/>
                    <a:pt x="0" y="15"/>
                    <a:pt x="15"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2030700" y="1372800"/>
              <a:ext cx="375" cy="750"/>
            </a:xfrm>
            <a:custGeom>
              <a:avLst/>
              <a:gdLst/>
              <a:ahLst/>
              <a:cxnLst/>
              <a:rect l="l" t="t" r="r" b="b"/>
              <a:pathLst>
                <a:path w="15" h="30" extrusionOk="0">
                  <a:moveTo>
                    <a:pt x="1" y="0"/>
                  </a:moveTo>
                  <a:lnTo>
                    <a:pt x="1" y="14"/>
                  </a:lnTo>
                  <a:lnTo>
                    <a:pt x="15" y="30"/>
                  </a:lnTo>
                  <a:cubicBezTo>
                    <a:pt x="15" y="14"/>
                    <a:pt x="1" y="0"/>
                    <a:pt x="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2040900" y="1367325"/>
              <a:ext cx="550" cy="700"/>
            </a:xfrm>
            <a:custGeom>
              <a:avLst/>
              <a:gdLst/>
              <a:ahLst/>
              <a:cxnLst/>
              <a:rect l="l" t="t" r="r" b="b"/>
              <a:pathLst>
                <a:path w="22" h="28" extrusionOk="0">
                  <a:moveTo>
                    <a:pt x="15" y="0"/>
                  </a:moveTo>
                  <a:cubicBezTo>
                    <a:pt x="15" y="0"/>
                    <a:pt x="1" y="0"/>
                    <a:pt x="15" y="15"/>
                  </a:cubicBezTo>
                  <a:cubicBezTo>
                    <a:pt x="19" y="24"/>
                    <a:pt x="21" y="28"/>
                    <a:pt x="21" y="28"/>
                  </a:cubicBezTo>
                  <a:cubicBezTo>
                    <a:pt x="22" y="28"/>
                    <a:pt x="15" y="11"/>
                    <a:pt x="15"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2048925" y="1361875"/>
              <a:ext cx="1100" cy="2925"/>
            </a:xfrm>
            <a:custGeom>
              <a:avLst/>
              <a:gdLst/>
              <a:ahLst/>
              <a:cxnLst/>
              <a:rect l="l" t="t" r="r" b="b"/>
              <a:pathLst>
                <a:path w="44" h="117" extrusionOk="0">
                  <a:moveTo>
                    <a:pt x="29" y="0"/>
                  </a:moveTo>
                  <a:lnTo>
                    <a:pt x="29" y="0"/>
                  </a:lnTo>
                  <a:cubicBezTo>
                    <a:pt x="0" y="14"/>
                    <a:pt x="29" y="59"/>
                    <a:pt x="14" y="59"/>
                  </a:cubicBezTo>
                  <a:lnTo>
                    <a:pt x="43" y="117"/>
                  </a:lnTo>
                  <a:cubicBezTo>
                    <a:pt x="14" y="59"/>
                    <a:pt x="43" y="43"/>
                    <a:pt x="29"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053625" y="1361875"/>
              <a:ext cx="750" cy="750"/>
            </a:xfrm>
            <a:custGeom>
              <a:avLst/>
              <a:gdLst/>
              <a:ahLst/>
              <a:cxnLst/>
              <a:rect l="l" t="t" r="r" b="b"/>
              <a:pathLst>
                <a:path w="30" h="30" extrusionOk="0">
                  <a:moveTo>
                    <a:pt x="1" y="0"/>
                  </a:moveTo>
                  <a:lnTo>
                    <a:pt x="1" y="14"/>
                  </a:lnTo>
                  <a:lnTo>
                    <a:pt x="30" y="30"/>
                  </a:lnTo>
                  <a:lnTo>
                    <a:pt x="1"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2056925" y="1360775"/>
              <a:ext cx="375" cy="1125"/>
            </a:xfrm>
            <a:custGeom>
              <a:avLst/>
              <a:gdLst/>
              <a:ahLst/>
              <a:cxnLst/>
              <a:rect l="l" t="t" r="r" b="b"/>
              <a:pathLst>
                <a:path w="15" h="45" extrusionOk="0">
                  <a:moveTo>
                    <a:pt x="15" y="0"/>
                  </a:moveTo>
                  <a:lnTo>
                    <a:pt x="1" y="29"/>
                  </a:lnTo>
                  <a:lnTo>
                    <a:pt x="1" y="44"/>
                  </a:lnTo>
                  <a:lnTo>
                    <a:pt x="15" y="15"/>
                  </a:lnTo>
                  <a:lnTo>
                    <a:pt x="15"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2050375" y="1334200"/>
              <a:ext cx="25" cy="1475"/>
            </a:xfrm>
            <a:custGeom>
              <a:avLst/>
              <a:gdLst/>
              <a:ahLst/>
              <a:cxnLst/>
              <a:rect l="l" t="t" r="r" b="b"/>
              <a:pathLst>
                <a:path w="1" h="59" extrusionOk="0">
                  <a:moveTo>
                    <a:pt x="0" y="0"/>
                  </a:moveTo>
                  <a:lnTo>
                    <a:pt x="0" y="14"/>
                  </a:lnTo>
                  <a:lnTo>
                    <a:pt x="0" y="59"/>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2039075" y="1331300"/>
              <a:ext cx="750" cy="350"/>
            </a:xfrm>
            <a:custGeom>
              <a:avLst/>
              <a:gdLst/>
              <a:ahLst/>
              <a:cxnLst/>
              <a:rect l="l" t="t" r="r" b="b"/>
              <a:pathLst>
                <a:path w="30" h="14" extrusionOk="0">
                  <a:moveTo>
                    <a:pt x="16" y="1"/>
                  </a:moveTo>
                  <a:cubicBezTo>
                    <a:pt x="7" y="1"/>
                    <a:pt x="0" y="14"/>
                    <a:pt x="0" y="14"/>
                  </a:cubicBezTo>
                  <a:cubicBezTo>
                    <a:pt x="10" y="14"/>
                    <a:pt x="20" y="8"/>
                    <a:pt x="25" y="8"/>
                  </a:cubicBezTo>
                  <a:cubicBezTo>
                    <a:pt x="25" y="8"/>
                    <a:pt x="26" y="8"/>
                    <a:pt x="26" y="8"/>
                  </a:cubicBezTo>
                  <a:lnTo>
                    <a:pt x="26" y="8"/>
                  </a:lnTo>
                  <a:cubicBezTo>
                    <a:pt x="22" y="3"/>
                    <a:pt x="19" y="1"/>
                    <a:pt x="16" y="1"/>
                  </a:cubicBezTo>
                  <a:close/>
                  <a:moveTo>
                    <a:pt x="26" y="8"/>
                  </a:moveTo>
                  <a:cubicBezTo>
                    <a:pt x="27" y="9"/>
                    <a:pt x="28" y="11"/>
                    <a:pt x="29" y="14"/>
                  </a:cubicBezTo>
                  <a:cubicBezTo>
                    <a:pt x="29" y="9"/>
                    <a:pt x="28" y="8"/>
                    <a:pt x="26" y="8"/>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2027075" y="1338575"/>
              <a:ext cx="350" cy="750"/>
            </a:xfrm>
            <a:custGeom>
              <a:avLst/>
              <a:gdLst/>
              <a:ahLst/>
              <a:cxnLst/>
              <a:rect l="l" t="t" r="r" b="b"/>
              <a:pathLst>
                <a:path w="14" h="30" extrusionOk="0">
                  <a:moveTo>
                    <a:pt x="14" y="0"/>
                  </a:moveTo>
                  <a:lnTo>
                    <a:pt x="0" y="14"/>
                  </a:lnTo>
                  <a:lnTo>
                    <a:pt x="0" y="29"/>
                  </a:lnTo>
                  <a:lnTo>
                    <a:pt x="14"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2023425" y="1337100"/>
              <a:ext cx="375" cy="1100"/>
            </a:xfrm>
            <a:custGeom>
              <a:avLst/>
              <a:gdLst/>
              <a:ahLst/>
              <a:cxnLst/>
              <a:rect l="l" t="t" r="r" b="b"/>
              <a:pathLst>
                <a:path w="15" h="44" extrusionOk="0">
                  <a:moveTo>
                    <a:pt x="0" y="1"/>
                  </a:moveTo>
                  <a:lnTo>
                    <a:pt x="0" y="30"/>
                  </a:lnTo>
                  <a:lnTo>
                    <a:pt x="0" y="44"/>
                  </a:lnTo>
                  <a:lnTo>
                    <a:pt x="14" y="15"/>
                  </a:lnTo>
                  <a:lnTo>
                    <a:pt x="0"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2033625" y="1370600"/>
              <a:ext cx="1100" cy="1125"/>
            </a:xfrm>
            <a:custGeom>
              <a:avLst/>
              <a:gdLst/>
              <a:ahLst/>
              <a:cxnLst/>
              <a:rect l="l" t="t" r="r" b="b"/>
              <a:pathLst>
                <a:path w="44" h="45" extrusionOk="0">
                  <a:moveTo>
                    <a:pt x="29" y="1"/>
                  </a:moveTo>
                  <a:lnTo>
                    <a:pt x="0" y="15"/>
                  </a:lnTo>
                  <a:cubicBezTo>
                    <a:pt x="14" y="30"/>
                    <a:pt x="29" y="30"/>
                    <a:pt x="43" y="44"/>
                  </a:cubicBezTo>
                  <a:cubicBezTo>
                    <a:pt x="29" y="30"/>
                    <a:pt x="29" y="15"/>
                    <a:pt x="29"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2029600" y="1330550"/>
              <a:ext cx="1475" cy="2225"/>
            </a:xfrm>
            <a:custGeom>
              <a:avLst/>
              <a:gdLst/>
              <a:ahLst/>
              <a:cxnLst/>
              <a:rect l="l" t="t" r="r" b="b"/>
              <a:pathLst>
                <a:path w="59" h="89" extrusionOk="0">
                  <a:moveTo>
                    <a:pt x="45" y="1"/>
                  </a:moveTo>
                  <a:lnTo>
                    <a:pt x="0" y="30"/>
                  </a:lnTo>
                  <a:lnTo>
                    <a:pt x="30" y="73"/>
                  </a:lnTo>
                  <a:cubicBezTo>
                    <a:pt x="30" y="61"/>
                    <a:pt x="30" y="40"/>
                    <a:pt x="38" y="40"/>
                  </a:cubicBezTo>
                  <a:cubicBezTo>
                    <a:pt x="40" y="40"/>
                    <a:pt x="42" y="41"/>
                    <a:pt x="45" y="44"/>
                  </a:cubicBezTo>
                  <a:lnTo>
                    <a:pt x="59" y="88"/>
                  </a:lnTo>
                  <a:lnTo>
                    <a:pt x="45"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2030700" y="1329100"/>
              <a:ext cx="1825" cy="3400"/>
            </a:xfrm>
            <a:custGeom>
              <a:avLst/>
              <a:gdLst/>
              <a:ahLst/>
              <a:cxnLst/>
              <a:rect l="l" t="t" r="r" b="b"/>
              <a:pathLst>
                <a:path w="73" h="136" extrusionOk="0">
                  <a:moveTo>
                    <a:pt x="15" y="0"/>
                  </a:moveTo>
                  <a:cubicBezTo>
                    <a:pt x="1" y="29"/>
                    <a:pt x="30" y="88"/>
                    <a:pt x="59" y="102"/>
                  </a:cubicBezTo>
                  <a:cubicBezTo>
                    <a:pt x="59" y="107"/>
                    <a:pt x="58" y="109"/>
                    <a:pt x="55" y="109"/>
                  </a:cubicBezTo>
                  <a:cubicBezTo>
                    <a:pt x="49" y="109"/>
                    <a:pt x="36" y="93"/>
                    <a:pt x="30" y="93"/>
                  </a:cubicBezTo>
                  <a:cubicBezTo>
                    <a:pt x="26" y="93"/>
                    <a:pt x="25" y="99"/>
                    <a:pt x="30" y="117"/>
                  </a:cubicBezTo>
                  <a:cubicBezTo>
                    <a:pt x="39" y="131"/>
                    <a:pt x="47" y="136"/>
                    <a:pt x="53" y="136"/>
                  </a:cubicBezTo>
                  <a:cubicBezTo>
                    <a:pt x="66" y="136"/>
                    <a:pt x="73" y="112"/>
                    <a:pt x="73" y="102"/>
                  </a:cubicBezTo>
                  <a:lnTo>
                    <a:pt x="15"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2036150" y="1326900"/>
              <a:ext cx="750" cy="775"/>
            </a:xfrm>
            <a:custGeom>
              <a:avLst/>
              <a:gdLst/>
              <a:ahLst/>
              <a:cxnLst/>
              <a:rect l="l" t="t" r="r" b="b"/>
              <a:pathLst>
                <a:path w="30" h="31" extrusionOk="0">
                  <a:moveTo>
                    <a:pt x="1" y="1"/>
                  </a:moveTo>
                  <a:lnTo>
                    <a:pt x="16" y="30"/>
                  </a:lnTo>
                  <a:lnTo>
                    <a:pt x="30" y="30"/>
                  </a:lnTo>
                  <a:lnTo>
                    <a:pt x="1" y="1"/>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035800" y="1327650"/>
              <a:ext cx="750" cy="1100"/>
            </a:xfrm>
            <a:custGeom>
              <a:avLst/>
              <a:gdLst/>
              <a:ahLst/>
              <a:cxnLst/>
              <a:rect l="l" t="t" r="r" b="b"/>
              <a:pathLst>
                <a:path w="30" h="44" extrusionOk="0">
                  <a:moveTo>
                    <a:pt x="30" y="0"/>
                  </a:moveTo>
                  <a:lnTo>
                    <a:pt x="1" y="14"/>
                  </a:lnTo>
                  <a:lnTo>
                    <a:pt x="30" y="43"/>
                  </a:lnTo>
                  <a:lnTo>
                    <a:pt x="3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2034350" y="1328000"/>
              <a:ext cx="750" cy="25"/>
            </a:xfrm>
            <a:custGeom>
              <a:avLst/>
              <a:gdLst/>
              <a:ahLst/>
              <a:cxnLst/>
              <a:rect l="l" t="t" r="r" b="b"/>
              <a:pathLst>
                <a:path w="30" h="1" extrusionOk="0">
                  <a:moveTo>
                    <a:pt x="29" y="0"/>
                  </a:moveTo>
                  <a:lnTo>
                    <a:pt x="0" y="0"/>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2033975" y="1326450"/>
              <a:ext cx="1850" cy="1575"/>
            </a:xfrm>
            <a:custGeom>
              <a:avLst/>
              <a:gdLst/>
              <a:ahLst/>
              <a:cxnLst/>
              <a:rect l="l" t="t" r="r" b="b"/>
              <a:pathLst>
                <a:path w="74" h="63" extrusionOk="0">
                  <a:moveTo>
                    <a:pt x="15" y="0"/>
                  </a:moveTo>
                  <a:cubicBezTo>
                    <a:pt x="10" y="0"/>
                    <a:pt x="5" y="1"/>
                    <a:pt x="0" y="4"/>
                  </a:cubicBezTo>
                  <a:lnTo>
                    <a:pt x="44" y="62"/>
                  </a:lnTo>
                  <a:lnTo>
                    <a:pt x="74" y="62"/>
                  </a:lnTo>
                  <a:cubicBezTo>
                    <a:pt x="61" y="26"/>
                    <a:pt x="39" y="0"/>
                    <a:pt x="15"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2024500" y="1339300"/>
              <a:ext cx="400" cy="750"/>
            </a:xfrm>
            <a:custGeom>
              <a:avLst/>
              <a:gdLst/>
              <a:ahLst/>
              <a:cxnLst/>
              <a:rect l="l" t="t" r="r" b="b"/>
              <a:pathLst>
                <a:path w="16" h="30" extrusionOk="0">
                  <a:moveTo>
                    <a:pt x="16" y="0"/>
                  </a:moveTo>
                  <a:lnTo>
                    <a:pt x="0" y="29"/>
                  </a:lnTo>
                  <a:lnTo>
                    <a:pt x="0" y="29"/>
                  </a:ln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2023775" y="1330550"/>
              <a:ext cx="225" cy="625"/>
            </a:xfrm>
            <a:custGeom>
              <a:avLst/>
              <a:gdLst/>
              <a:ahLst/>
              <a:cxnLst/>
              <a:rect l="l" t="t" r="r" b="b"/>
              <a:pathLst>
                <a:path w="9" h="25" extrusionOk="0">
                  <a:moveTo>
                    <a:pt x="0" y="1"/>
                  </a:moveTo>
                  <a:lnTo>
                    <a:pt x="0" y="15"/>
                  </a:lnTo>
                  <a:cubicBezTo>
                    <a:pt x="4" y="22"/>
                    <a:pt x="6" y="25"/>
                    <a:pt x="7" y="25"/>
                  </a:cubicBezTo>
                  <a:cubicBezTo>
                    <a:pt x="9" y="25"/>
                    <a:pt x="0" y="1"/>
                    <a:pt x="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031775" y="1328400"/>
              <a:ext cx="400" cy="500"/>
            </a:xfrm>
            <a:custGeom>
              <a:avLst/>
              <a:gdLst/>
              <a:ahLst/>
              <a:cxnLst/>
              <a:rect l="l" t="t" r="r" b="b"/>
              <a:pathLst>
                <a:path w="16" h="20" extrusionOk="0">
                  <a:moveTo>
                    <a:pt x="5" y="0"/>
                  </a:moveTo>
                  <a:cubicBezTo>
                    <a:pt x="1" y="0"/>
                    <a:pt x="1" y="13"/>
                    <a:pt x="1" y="13"/>
                  </a:cubicBezTo>
                  <a:cubicBezTo>
                    <a:pt x="1" y="13"/>
                    <a:pt x="8" y="20"/>
                    <a:pt x="12" y="20"/>
                  </a:cubicBezTo>
                  <a:cubicBezTo>
                    <a:pt x="14" y="20"/>
                    <a:pt x="16" y="18"/>
                    <a:pt x="16" y="13"/>
                  </a:cubicBezTo>
                  <a:cubicBezTo>
                    <a:pt x="11" y="3"/>
                    <a:pt x="8" y="0"/>
                    <a:pt x="5"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1724825" y="2008075"/>
              <a:ext cx="368175" cy="492850"/>
            </a:xfrm>
            <a:custGeom>
              <a:avLst/>
              <a:gdLst/>
              <a:ahLst/>
              <a:cxnLst/>
              <a:rect l="l" t="t" r="r" b="b"/>
              <a:pathLst>
                <a:path w="14727" h="19714" extrusionOk="0">
                  <a:moveTo>
                    <a:pt x="11524" y="3711"/>
                  </a:moveTo>
                  <a:cubicBezTo>
                    <a:pt x="11584" y="3711"/>
                    <a:pt x="11642" y="3716"/>
                    <a:pt x="11696" y="3723"/>
                  </a:cubicBezTo>
                  <a:cubicBezTo>
                    <a:pt x="12104" y="3796"/>
                    <a:pt x="12483" y="4000"/>
                    <a:pt x="12818" y="4248"/>
                  </a:cubicBezTo>
                  <a:cubicBezTo>
                    <a:pt x="12658" y="4481"/>
                    <a:pt x="12469" y="4685"/>
                    <a:pt x="12221" y="4815"/>
                  </a:cubicBezTo>
                  <a:cubicBezTo>
                    <a:pt x="12061" y="4909"/>
                    <a:pt x="11864" y="4961"/>
                    <a:pt x="11670" y="4961"/>
                  </a:cubicBezTo>
                  <a:cubicBezTo>
                    <a:pt x="11353" y="4961"/>
                    <a:pt x="11047" y="4821"/>
                    <a:pt x="10939" y="4495"/>
                  </a:cubicBezTo>
                  <a:cubicBezTo>
                    <a:pt x="10851" y="4277"/>
                    <a:pt x="10880" y="4015"/>
                    <a:pt x="11070" y="3854"/>
                  </a:cubicBezTo>
                  <a:cubicBezTo>
                    <a:pt x="11188" y="3747"/>
                    <a:pt x="11360" y="3711"/>
                    <a:pt x="11524" y="3711"/>
                  </a:cubicBezTo>
                  <a:close/>
                  <a:moveTo>
                    <a:pt x="6856" y="5980"/>
                  </a:moveTo>
                  <a:cubicBezTo>
                    <a:pt x="7008" y="5980"/>
                    <a:pt x="7160" y="6002"/>
                    <a:pt x="7297" y="6039"/>
                  </a:cubicBezTo>
                  <a:cubicBezTo>
                    <a:pt x="7807" y="6171"/>
                    <a:pt x="8287" y="6476"/>
                    <a:pt x="8695" y="6797"/>
                  </a:cubicBezTo>
                  <a:cubicBezTo>
                    <a:pt x="9584" y="7496"/>
                    <a:pt x="10239" y="8472"/>
                    <a:pt x="10560" y="9564"/>
                  </a:cubicBezTo>
                  <a:cubicBezTo>
                    <a:pt x="9628" y="9477"/>
                    <a:pt x="8724" y="9113"/>
                    <a:pt x="7895" y="8690"/>
                  </a:cubicBezTo>
                  <a:cubicBezTo>
                    <a:pt x="7399" y="8443"/>
                    <a:pt x="6875" y="8181"/>
                    <a:pt x="6438" y="7831"/>
                  </a:cubicBezTo>
                  <a:cubicBezTo>
                    <a:pt x="6059" y="7525"/>
                    <a:pt x="5694" y="6986"/>
                    <a:pt x="5928" y="6491"/>
                  </a:cubicBezTo>
                  <a:cubicBezTo>
                    <a:pt x="6094" y="6117"/>
                    <a:pt x="6476" y="5980"/>
                    <a:pt x="6856" y="5980"/>
                  </a:cubicBezTo>
                  <a:close/>
                  <a:moveTo>
                    <a:pt x="2854" y="12633"/>
                  </a:moveTo>
                  <a:cubicBezTo>
                    <a:pt x="3047" y="12633"/>
                    <a:pt x="3239" y="12708"/>
                    <a:pt x="3408" y="12813"/>
                  </a:cubicBezTo>
                  <a:cubicBezTo>
                    <a:pt x="3801" y="13031"/>
                    <a:pt x="4136" y="13367"/>
                    <a:pt x="4399" y="13746"/>
                  </a:cubicBezTo>
                  <a:cubicBezTo>
                    <a:pt x="4748" y="14270"/>
                    <a:pt x="4981" y="14867"/>
                    <a:pt x="5054" y="15508"/>
                  </a:cubicBezTo>
                  <a:cubicBezTo>
                    <a:pt x="4777" y="15435"/>
                    <a:pt x="4515" y="15333"/>
                    <a:pt x="4267" y="15216"/>
                  </a:cubicBezTo>
                  <a:cubicBezTo>
                    <a:pt x="3859" y="15028"/>
                    <a:pt x="3480" y="14779"/>
                    <a:pt x="3146" y="14459"/>
                  </a:cubicBezTo>
                  <a:cubicBezTo>
                    <a:pt x="2825" y="14153"/>
                    <a:pt x="2447" y="13746"/>
                    <a:pt x="2344" y="13293"/>
                  </a:cubicBezTo>
                  <a:cubicBezTo>
                    <a:pt x="2272" y="13031"/>
                    <a:pt x="2359" y="12769"/>
                    <a:pt x="2635" y="12668"/>
                  </a:cubicBezTo>
                  <a:cubicBezTo>
                    <a:pt x="2708" y="12644"/>
                    <a:pt x="2781" y="12633"/>
                    <a:pt x="2854" y="12633"/>
                  </a:cubicBezTo>
                  <a:close/>
                  <a:moveTo>
                    <a:pt x="10831" y="0"/>
                  </a:moveTo>
                  <a:cubicBezTo>
                    <a:pt x="10664" y="0"/>
                    <a:pt x="10495" y="17"/>
                    <a:pt x="10327" y="53"/>
                  </a:cubicBezTo>
                  <a:cubicBezTo>
                    <a:pt x="9861" y="154"/>
                    <a:pt x="9453" y="402"/>
                    <a:pt x="9177" y="781"/>
                  </a:cubicBezTo>
                  <a:cubicBezTo>
                    <a:pt x="9094" y="884"/>
                    <a:pt x="9194" y="987"/>
                    <a:pt x="9300" y="987"/>
                  </a:cubicBezTo>
                  <a:cubicBezTo>
                    <a:pt x="9344" y="987"/>
                    <a:pt x="9390" y="969"/>
                    <a:pt x="9424" y="927"/>
                  </a:cubicBezTo>
                  <a:cubicBezTo>
                    <a:pt x="9758" y="485"/>
                    <a:pt x="10298" y="283"/>
                    <a:pt x="10844" y="283"/>
                  </a:cubicBezTo>
                  <a:cubicBezTo>
                    <a:pt x="11180" y="283"/>
                    <a:pt x="11519" y="359"/>
                    <a:pt x="11813" y="504"/>
                  </a:cubicBezTo>
                  <a:cubicBezTo>
                    <a:pt x="12570" y="868"/>
                    <a:pt x="13065" y="1669"/>
                    <a:pt x="13182" y="2485"/>
                  </a:cubicBezTo>
                  <a:cubicBezTo>
                    <a:pt x="13255" y="2980"/>
                    <a:pt x="13182" y="3534"/>
                    <a:pt x="12964" y="4000"/>
                  </a:cubicBezTo>
                  <a:cubicBezTo>
                    <a:pt x="12702" y="3811"/>
                    <a:pt x="12410" y="3650"/>
                    <a:pt x="12119" y="3549"/>
                  </a:cubicBezTo>
                  <a:cubicBezTo>
                    <a:pt x="11933" y="3480"/>
                    <a:pt x="11720" y="3433"/>
                    <a:pt x="11513" y="3433"/>
                  </a:cubicBezTo>
                  <a:cubicBezTo>
                    <a:pt x="11233" y="3433"/>
                    <a:pt x="10963" y="3519"/>
                    <a:pt x="10779" y="3753"/>
                  </a:cubicBezTo>
                  <a:cubicBezTo>
                    <a:pt x="10472" y="4131"/>
                    <a:pt x="10604" y="4728"/>
                    <a:pt x="10983" y="5019"/>
                  </a:cubicBezTo>
                  <a:cubicBezTo>
                    <a:pt x="11185" y="5181"/>
                    <a:pt x="11427" y="5252"/>
                    <a:pt x="11672" y="5252"/>
                  </a:cubicBezTo>
                  <a:cubicBezTo>
                    <a:pt x="11958" y="5252"/>
                    <a:pt x="12248" y="5155"/>
                    <a:pt x="12483" y="4990"/>
                  </a:cubicBezTo>
                  <a:cubicBezTo>
                    <a:pt x="12702" y="4845"/>
                    <a:pt x="12891" y="4656"/>
                    <a:pt x="13036" y="4423"/>
                  </a:cubicBezTo>
                  <a:cubicBezTo>
                    <a:pt x="13430" y="4743"/>
                    <a:pt x="13751" y="5136"/>
                    <a:pt x="13969" y="5602"/>
                  </a:cubicBezTo>
                  <a:cubicBezTo>
                    <a:pt x="14421" y="6563"/>
                    <a:pt x="14318" y="7729"/>
                    <a:pt x="13590" y="8531"/>
                  </a:cubicBezTo>
                  <a:cubicBezTo>
                    <a:pt x="12964" y="9186"/>
                    <a:pt x="12046" y="9535"/>
                    <a:pt x="11158" y="9579"/>
                  </a:cubicBezTo>
                  <a:lnTo>
                    <a:pt x="10851" y="9579"/>
                  </a:lnTo>
                  <a:cubicBezTo>
                    <a:pt x="10575" y="8531"/>
                    <a:pt x="9992" y="7569"/>
                    <a:pt x="9177" y="6841"/>
                  </a:cubicBezTo>
                  <a:cubicBezTo>
                    <a:pt x="8612" y="6320"/>
                    <a:pt x="7712" y="5674"/>
                    <a:pt x="6865" y="5674"/>
                  </a:cubicBezTo>
                  <a:cubicBezTo>
                    <a:pt x="6597" y="5674"/>
                    <a:pt x="6334" y="5739"/>
                    <a:pt x="6088" y="5893"/>
                  </a:cubicBezTo>
                  <a:cubicBezTo>
                    <a:pt x="5622" y="6185"/>
                    <a:pt x="5461" y="6738"/>
                    <a:pt x="5651" y="7249"/>
                  </a:cubicBezTo>
                  <a:cubicBezTo>
                    <a:pt x="5855" y="7816"/>
                    <a:pt x="6365" y="8166"/>
                    <a:pt x="6860" y="8457"/>
                  </a:cubicBezTo>
                  <a:cubicBezTo>
                    <a:pt x="7982" y="9098"/>
                    <a:pt x="9177" y="9710"/>
                    <a:pt x="10488" y="9842"/>
                  </a:cubicBezTo>
                  <a:cubicBezTo>
                    <a:pt x="10546" y="9842"/>
                    <a:pt x="10589" y="9842"/>
                    <a:pt x="10633" y="9856"/>
                  </a:cubicBezTo>
                  <a:cubicBezTo>
                    <a:pt x="10793" y="10512"/>
                    <a:pt x="10808" y="11211"/>
                    <a:pt x="10662" y="11895"/>
                  </a:cubicBezTo>
                  <a:cubicBezTo>
                    <a:pt x="10255" y="13716"/>
                    <a:pt x="8798" y="15304"/>
                    <a:pt x="6918" y="15610"/>
                  </a:cubicBezTo>
                  <a:cubicBezTo>
                    <a:pt x="6706" y="15646"/>
                    <a:pt x="6491" y="15662"/>
                    <a:pt x="6276" y="15662"/>
                  </a:cubicBezTo>
                  <a:cubicBezTo>
                    <a:pt x="5962" y="15662"/>
                    <a:pt x="5648" y="15627"/>
                    <a:pt x="5345" y="15566"/>
                  </a:cubicBezTo>
                  <a:cubicBezTo>
                    <a:pt x="5302" y="15158"/>
                    <a:pt x="5214" y="14736"/>
                    <a:pt x="5054" y="14357"/>
                  </a:cubicBezTo>
                  <a:cubicBezTo>
                    <a:pt x="4865" y="13905"/>
                    <a:pt x="4603" y="13483"/>
                    <a:pt x="4253" y="13119"/>
                  </a:cubicBezTo>
                  <a:cubicBezTo>
                    <a:pt x="3909" y="12761"/>
                    <a:pt x="3397" y="12347"/>
                    <a:pt x="2868" y="12347"/>
                  </a:cubicBezTo>
                  <a:cubicBezTo>
                    <a:pt x="2858" y="12347"/>
                    <a:pt x="2849" y="12347"/>
                    <a:pt x="2839" y="12347"/>
                  </a:cubicBezTo>
                  <a:cubicBezTo>
                    <a:pt x="2272" y="12361"/>
                    <a:pt x="1922" y="12827"/>
                    <a:pt x="2068" y="13367"/>
                  </a:cubicBezTo>
                  <a:cubicBezTo>
                    <a:pt x="2184" y="13862"/>
                    <a:pt x="2577" y="14328"/>
                    <a:pt x="2956" y="14663"/>
                  </a:cubicBezTo>
                  <a:cubicBezTo>
                    <a:pt x="3539" y="15216"/>
                    <a:pt x="4282" y="15610"/>
                    <a:pt x="5069" y="15799"/>
                  </a:cubicBezTo>
                  <a:lnTo>
                    <a:pt x="5069" y="16222"/>
                  </a:lnTo>
                  <a:cubicBezTo>
                    <a:pt x="4923" y="18057"/>
                    <a:pt x="3292" y="19398"/>
                    <a:pt x="1499" y="19427"/>
                  </a:cubicBezTo>
                  <a:cubicBezTo>
                    <a:pt x="1464" y="19428"/>
                    <a:pt x="1428" y="19428"/>
                    <a:pt x="1393" y="19428"/>
                  </a:cubicBezTo>
                  <a:cubicBezTo>
                    <a:pt x="994" y="19428"/>
                    <a:pt x="607" y="19355"/>
                    <a:pt x="232" y="19208"/>
                  </a:cubicBezTo>
                  <a:cubicBezTo>
                    <a:pt x="216" y="19202"/>
                    <a:pt x="200" y="19200"/>
                    <a:pt x="186" y="19200"/>
                  </a:cubicBezTo>
                  <a:cubicBezTo>
                    <a:pt x="46" y="19200"/>
                    <a:pt x="1" y="19432"/>
                    <a:pt x="159" y="19485"/>
                  </a:cubicBezTo>
                  <a:cubicBezTo>
                    <a:pt x="571" y="19640"/>
                    <a:pt x="1003" y="19713"/>
                    <a:pt x="1436" y="19713"/>
                  </a:cubicBezTo>
                  <a:cubicBezTo>
                    <a:pt x="2991" y="19713"/>
                    <a:pt x="4542" y="18767"/>
                    <a:pt x="5112" y="17285"/>
                  </a:cubicBezTo>
                  <a:cubicBezTo>
                    <a:pt x="5287" y="16834"/>
                    <a:pt x="5374" y="16353"/>
                    <a:pt x="5360" y="15857"/>
                  </a:cubicBezTo>
                  <a:lnTo>
                    <a:pt x="5360" y="15857"/>
                  </a:lnTo>
                  <a:cubicBezTo>
                    <a:pt x="5477" y="15886"/>
                    <a:pt x="5593" y="15902"/>
                    <a:pt x="5710" y="15916"/>
                  </a:cubicBezTo>
                  <a:cubicBezTo>
                    <a:pt x="5884" y="15935"/>
                    <a:pt x="6060" y="15945"/>
                    <a:pt x="6234" y="15945"/>
                  </a:cubicBezTo>
                  <a:cubicBezTo>
                    <a:pt x="7107" y="15945"/>
                    <a:pt x="7967" y="15702"/>
                    <a:pt x="8695" y="15216"/>
                  </a:cubicBezTo>
                  <a:cubicBezTo>
                    <a:pt x="9598" y="14634"/>
                    <a:pt x="10284" y="13775"/>
                    <a:pt x="10676" y="12784"/>
                  </a:cubicBezTo>
                  <a:cubicBezTo>
                    <a:pt x="11070" y="11837"/>
                    <a:pt x="11129" y="10832"/>
                    <a:pt x="10925" y="9871"/>
                  </a:cubicBezTo>
                  <a:cubicBezTo>
                    <a:pt x="11842" y="9871"/>
                    <a:pt x="12760" y="9593"/>
                    <a:pt x="13488" y="9011"/>
                  </a:cubicBezTo>
                  <a:cubicBezTo>
                    <a:pt x="14376" y="8282"/>
                    <a:pt x="14726" y="7117"/>
                    <a:pt x="14421" y="5996"/>
                  </a:cubicBezTo>
                  <a:cubicBezTo>
                    <a:pt x="14231" y="5297"/>
                    <a:pt x="13780" y="4641"/>
                    <a:pt x="13197" y="4174"/>
                  </a:cubicBezTo>
                  <a:cubicBezTo>
                    <a:pt x="13255" y="4029"/>
                    <a:pt x="13328" y="3883"/>
                    <a:pt x="13372" y="3737"/>
                  </a:cubicBezTo>
                  <a:cubicBezTo>
                    <a:pt x="13648" y="2834"/>
                    <a:pt x="13459" y="1801"/>
                    <a:pt x="12891" y="1043"/>
                  </a:cubicBezTo>
                  <a:cubicBezTo>
                    <a:pt x="12397" y="392"/>
                    <a:pt x="11633" y="0"/>
                    <a:pt x="10831"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586000" y="1607500"/>
              <a:ext cx="52125" cy="48650"/>
            </a:xfrm>
            <a:custGeom>
              <a:avLst/>
              <a:gdLst/>
              <a:ahLst/>
              <a:cxnLst/>
              <a:rect l="l" t="t" r="r" b="b"/>
              <a:pathLst>
                <a:path w="2085" h="1946" extrusionOk="0">
                  <a:moveTo>
                    <a:pt x="1170" y="1"/>
                  </a:moveTo>
                  <a:cubicBezTo>
                    <a:pt x="1056" y="1"/>
                    <a:pt x="831" y="561"/>
                    <a:pt x="831" y="561"/>
                  </a:cubicBezTo>
                  <a:cubicBezTo>
                    <a:pt x="831" y="561"/>
                    <a:pt x="263" y="897"/>
                    <a:pt x="132" y="940"/>
                  </a:cubicBezTo>
                  <a:cubicBezTo>
                    <a:pt x="1" y="998"/>
                    <a:pt x="802" y="1202"/>
                    <a:pt x="802" y="1202"/>
                  </a:cubicBezTo>
                  <a:cubicBezTo>
                    <a:pt x="802" y="1202"/>
                    <a:pt x="1020" y="1930"/>
                    <a:pt x="1123" y="1946"/>
                  </a:cubicBezTo>
                  <a:cubicBezTo>
                    <a:pt x="1124" y="1946"/>
                    <a:pt x="1125" y="1946"/>
                    <a:pt x="1126" y="1946"/>
                  </a:cubicBezTo>
                  <a:cubicBezTo>
                    <a:pt x="1243" y="1946"/>
                    <a:pt x="1472" y="1159"/>
                    <a:pt x="1472" y="1159"/>
                  </a:cubicBezTo>
                  <a:cubicBezTo>
                    <a:pt x="1472" y="1159"/>
                    <a:pt x="2084" y="1101"/>
                    <a:pt x="2084" y="955"/>
                  </a:cubicBezTo>
                  <a:cubicBezTo>
                    <a:pt x="2084" y="809"/>
                    <a:pt x="1399" y="678"/>
                    <a:pt x="1399" y="678"/>
                  </a:cubicBezTo>
                  <a:cubicBezTo>
                    <a:pt x="1399" y="678"/>
                    <a:pt x="1312" y="227"/>
                    <a:pt x="1210" y="37"/>
                  </a:cubicBezTo>
                  <a:cubicBezTo>
                    <a:pt x="1199" y="12"/>
                    <a:pt x="1186" y="1"/>
                    <a:pt x="1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859125" y="2371300"/>
              <a:ext cx="52125" cy="48525"/>
            </a:xfrm>
            <a:custGeom>
              <a:avLst/>
              <a:gdLst/>
              <a:ahLst/>
              <a:cxnLst/>
              <a:rect l="l" t="t" r="r" b="b"/>
              <a:pathLst>
                <a:path w="2085" h="1941" extrusionOk="0">
                  <a:moveTo>
                    <a:pt x="1172" y="0"/>
                  </a:moveTo>
                  <a:cubicBezTo>
                    <a:pt x="1059" y="0"/>
                    <a:pt x="832" y="557"/>
                    <a:pt x="832" y="557"/>
                  </a:cubicBezTo>
                  <a:cubicBezTo>
                    <a:pt x="832" y="557"/>
                    <a:pt x="263" y="891"/>
                    <a:pt x="133" y="936"/>
                  </a:cubicBezTo>
                  <a:cubicBezTo>
                    <a:pt x="1" y="994"/>
                    <a:pt x="803" y="1198"/>
                    <a:pt x="803" y="1198"/>
                  </a:cubicBezTo>
                  <a:cubicBezTo>
                    <a:pt x="803" y="1198"/>
                    <a:pt x="1021" y="1926"/>
                    <a:pt x="1123" y="1940"/>
                  </a:cubicBezTo>
                  <a:cubicBezTo>
                    <a:pt x="1125" y="1941"/>
                    <a:pt x="1127" y="1941"/>
                    <a:pt x="1129" y="1941"/>
                  </a:cubicBezTo>
                  <a:cubicBezTo>
                    <a:pt x="1248" y="1941"/>
                    <a:pt x="1473" y="1169"/>
                    <a:pt x="1473" y="1169"/>
                  </a:cubicBezTo>
                  <a:cubicBezTo>
                    <a:pt x="1473" y="1169"/>
                    <a:pt x="2085" y="1095"/>
                    <a:pt x="2085" y="950"/>
                  </a:cubicBezTo>
                  <a:cubicBezTo>
                    <a:pt x="2085" y="804"/>
                    <a:pt x="1399" y="673"/>
                    <a:pt x="1399" y="673"/>
                  </a:cubicBezTo>
                  <a:cubicBezTo>
                    <a:pt x="1399" y="673"/>
                    <a:pt x="1312" y="236"/>
                    <a:pt x="1210" y="32"/>
                  </a:cubicBezTo>
                  <a:cubicBezTo>
                    <a:pt x="1200" y="10"/>
                    <a:pt x="1187" y="0"/>
                    <a:pt x="11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609300" y="1701950"/>
              <a:ext cx="72525" cy="70375"/>
            </a:xfrm>
            <a:custGeom>
              <a:avLst/>
              <a:gdLst/>
              <a:ahLst/>
              <a:cxnLst/>
              <a:rect l="l" t="t" r="r" b="b"/>
              <a:pathLst>
                <a:path w="2901" h="2815" extrusionOk="0">
                  <a:moveTo>
                    <a:pt x="1679" y="0"/>
                  </a:moveTo>
                  <a:cubicBezTo>
                    <a:pt x="1512" y="0"/>
                    <a:pt x="1181" y="833"/>
                    <a:pt x="1181" y="833"/>
                  </a:cubicBezTo>
                  <a:cubicBezTo>
                    <a:pt x="1181" y="833"/>
                    <a:pt x="366" y="1343"/>
                    <a:pt x="191" y="1415"/>
                  </a:cubicBezTo>
                  <a:cubicBezTo>
                    <a:pt x="1" y="1503"/>
                    <a:pt x="1108" y="1751"/>
                    <a:pt x="1108" y="1751"/>
                  </a:cubicBezTo>
                  <a:cubicBezTo>
                    <a:pt x="1108" y="1751"/>
                    <a:pt x="1356" y="2800"/>
                    <a:pt x="1516" y="2814"/>
                  </a:cubicBezTo>
                  <a:cubicBezTo>
                    <a:pt x="1518" y="2814"/>
                    <a:pt x="1519" y="2814"/>
                    <a:pt x="1521" y="2814"/>
                  </a:cubicBezTo>
                  <a:cubicBezTo>
                    <a:pt x="1671" y="2814"/>
                    <a:pt x="2040" y="1664"/>
                    <a:pt x="2040" y="1664"/>
                  </a:cubicBezTo>
                  <a:cubicBezTo>
                    <a:pt x="2040" y="1664"/>
                    <a:pt x="2885" y="1547"/>
                    <a:pt x="2885" y="1328"/>
                  </a:cubicBezTo>
                  <a:cubicBezTo>
                    <a:pt x="2900" y="1124"/>
                    <a:pt x="1968" y="964"/>
                    <a:pt x="1968" y="964"/>
                  </a:cubicBezTo>
                  <a:cubicBezTo>
                    <a:pt x="1968" y="964"/>
                    <a:pt x="1851" y="323"/>
                    <a:pt x="1735" y="46"/>
                  </a:cubicBezTo>
                  <a:cubicBezTo>
                    <a:pt x="1720" y="14"/>
                    <a:pt x="1701"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761175" y="2309750"/>
              <a:ext cx="72150" cy="70400"/>
            </a:xfrm>
            <a:custGeom>
              <a:avLst/>
              <a:gdLst/>
              <a:ahLst/>
              <a:cxnLst/>
              <a:rect l="l" t="t" r="r" b="b"/>
              <a:pathLst>
                <a:path w="2886" h="2816" extrusionOk="0">
                  <a:moveTo>
                    <a:pt x="1663" y="0"/>
                  </a:moveTo>
                  <a:cubicBezTo>
                    <a:pt x="1495" y="0"/>
                    <a:pt x="1166" y="819"/>
                    <a:pt x="1166" y="819"/>
                  </a:cubicBezTo>
                  <a:cubicBezTo>
                    <a:pt x="1166" y="819"/>
                    <a:pt x="364" y="1329"/>
                    <a:pt x="176" y="1416"/>
                  </a:cubicBezTo>
                  <a:cubicBezTo>
                    <a:pt x="1" y="1489"/>
                    <a:pt x="1093" y="1751"/>
                    <a:pt x="1093" y="1751"/>
                  </a:cubicBezTo>
                  <a:cubicBezTo>
                    <a:pt x="1093" y="1751"/>
                    <a:pt x="1341" y="2786"/>
                    <a:pt x="1501" y="2815"/>
                  </a:cubicBezTo>
                  <a:cubicBezTo>
                    <a:pt x="1502" y="2815"/>
                    <a:pt x="1504" y="2815"/>
                    <a:pt x="1506" y="2815"/>
                  </a:cubicBezTo>
                  <a:cubicBezTo>
                    <a:pt x="1656" y="2815"/>
                    <a:pt x="2025" y="1663"/>
                    <a:pt x="2025" y="1663"/>
                  </a:cubicBezTo>
                  <a:cubicBezTo>
                    <a:pt x="2025" y="1663"/>
                    <a:pt x="2870" y="1533"/>
                    <a:pt x="2885" y="1329"/>
                  </a:cubicBezTo>
                  <a:cubicBezTo>
                    <a:pt x="2885" y="1125"/>
                    <a:pt x="1953" y="964"/>
                    <a:pt x="1953" y="964"/>
                  </a:cubicBezTo>
                  <a:cubicBezTo>
                    <a:pt x="1953" y="964"/>
                    <a:pt x="1836" y="323"/>
                    <a:pt x="1720" y="47"/>
                  </a:cubicBezTo>
                  <a:cubicBezTo>
                    <a:pt x="1704" y="15"/>
                    <a:pt x="1685" y="0"/>
                    <a:pt x="1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572150" y="1893150"/>
              <a:ext cx="84525" cy="85300"/>
            </a:xfrm>
            <a:custGeom>
              <a:avLst/>
              <a:gdLst/>
              <a:ahLst/>
              <a:cxnLst/>
              <a:rect l="l" t="t" r="r" b="b"/>
              <a:pathLst>
                <a:path w="3381" h="3412" extrusionOk="0">
                  <a:moveTo>
                    <a:pt x="1378" y="1"/>
                  </a:moveTo>
                  <a:cubicBezTo>
                    <a:pt x="1375" y="1"/>
                    <a:pt x="1373" y="1"/>
                    <a:pt x="1370" y="2"/>
                  </a:cubicBezTo>
                  <a:cubicBezTo>
                    <a:pt x="1269" y="17"/>
                    <a:pt x="1298" y="542"/>
                    <a:pt x="1399" y="1255"/>
                  </a:cubicBezTo>
                  <a:cubicBezTo>
                    <a:pt x="879" y="925"/>
                    <a:pt x="447" y="717"/>
                    <a:pt x="306" y="717"/>
                  </a:cubicBezTo>
                  <a:cubicBezTo>
                    <a:pt x="285" y="717"/>
                    <a:pt x="271" y="721"/>
                    <a:pt x="263" y="730"/>
                  </a:cubicBezTo>
                  <a:cubicBezTo>
                    <a:pt x="220" y="818"/>
                    <a:pt x="599" y="1183"/>
                    <a:pt x="1182" y="1604"/>
                  </a:cubicBezTo>
                  <a:cubicBezTo>
                    <a:pt x="482" y="1750"/>
                    <a:pt x="1" y="1925"/>
                    <a:pt x="16" y="2028"/>
                  </a:cubicBezTo>
                  <a:cubicBezTo>
                    <a:pt x="22" y="2065"/>
                    <a:pt x="121" y="2083"/>
                    <a:pt x="287" y="2083"/>
                  </a:cubicBezTo>
                  <a:cubicBezTo>
                    <a:pt x="510" y="2083"/>
                    <a:pt x="853" y="2050"/>
                    <a:pt x="1254" y="1983"/>
                  </a:cubicBezTo>
                  <a:lnTo>
                    <a:pt x="1254" y="1983"/>
                  </a:lnTo>
                  <a:cubicBezTo>
                    <a:pt x="890" y="2581"/>
                    <a:pt x="671" y="3047"/>
                    <a:pt x="744" y="3090"/>
                  </a:cubicBezTo>
                  <a:cubicBezTo>
                    <a:pt x="749" y="3094"/>
                    <a:pt x="756" y="3096"/>
                    <a:pt x="763" y="3096"/>
                  </a:cubicBezTo>
                  <a:cubicBezTo>
                    <a:pt x="865" y="3096"/>
                    <a:pt x="1195" y="2731"/>
                    <a:pt x="1589" y="2202"/>
                  </a:cubicBezTo>
                  <a:cubicBezTo>
                    <a:pt x="1747" y="2905"/>
                    <a:pt x="1919" y="3411"/>
                    <a:pt x="2007" y="3411"/>
                  </a:cubicBezTo>
                  <a:cubicBezTo>
                    <a:pt x="2009" y="3411"/>
                    <a:pt x="2010" y="3411"/>
                    <a:pt x="2011" y="3411"/>
                  </a:cubicBezTo>
                  <a:cubicBezTo>
                    <a:pt x="2114" y="3397"/>
                    <a:pt x="2085" y="2857"/>
                    <a:pt x="1982" y="2144"/>
                  </a:cubicBezTo>
                  <a:lnTo>
                    <a:pt x="1982" y="2144"/>
                  </a:lnTo>
                  <a:cubicBezTo>
                    <a:pt x="2495" y="2469"/>
                    <a:pt x="2921" y="2687"/>
                    <a:pt x="3069" y="2687"/>
                  </a:cubicBezTo>
                  <a:cubicBezTo>
                    <a:pt x="3093" y="2687"/>
                    <a:pt x="3110" y="2681"/>
                    <a:pt x="3118" y="2668"/>
                  </a:cubicBezTo>
                  <a:cubicBezTo>
                    <a:pt x="3163" y="2595"/>
                    <a:pt x="2784" y="2231"/>
                    <a:pt x="2201" y="1808"/>
                  </a:cubicBezTo>
                  <a:cubicBezTo>
                    <a:pt x="2885" y="1649"/>
                    <a:pt x="3381" y="1474"/>
                    <a:pt x="3367" y="1387"/>
                  </a:cubicBezTo>
                  <a:cubicBezTo>
                    <a:pt x="3360" y="1342"/>
                    <a:pt x="3259" y="1323"/>
                    <a:pt x="3091" y="1323"/>
                  </a:cubicBezTo>
                  <a:cubicBezTo>
                    <a:pt x="2868" y="1323"/>
                    <a:pt x="2526" y="1357"/>
                    <a:pt x="2128" y="1416"/>
                  </a:cubicBezTo>
                  <a:cubicBezTo>
                    <a:pt x="2493" y="833"/>
                    <a:pt x="2710" y="367"/>
                    <a:pt x="2638" y="309"/>
                  </a:cubicBezTo>
                  <a:cubicBezTo>
                    <a:pt x="2633" y="305"/>
                    <a:pt x="2627" y="303"/>
                    <a:pt x="2619" y="303"/>
                  </a:cubicBezTo>
                  <a:cubicBezTo>
                    <a:pt x="2517" y="303"/>
                    <a:pt x="2187" y="668"/>
                    <a:pt x="1793" y="1197"/>
                  </a:cubicBezTo>
                  <a:cubicBezTo>
                    <a:pt x="1637" y="503"/>
                    <a:pt x="1467" y="1"/>
                    <a:pt x="1378" y="1"/>
                  </a:cubicBezTo>
                  <a:close/>
                </a:path>
              </a:pathLst>
            </a:custGeom>
            <a:solidFill>
              <a:srgbClr val="FF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1378100" y="1399750"/>
              <a:ext cx="84525" cy="85600"/>
            </a:xfrm>
            <a:custGeom>
              <a:avLst/>
              <a:gdLst/>
              <a:ahLst/>
              <a:cxnLst/>
              <a:rect l="l" t="t" r="r" b="b"/>
              <a:pathLst>
                <a:path w="3381" h="3424" extrusionOk="0">
                  <a:moveTo>
                    <a:pt x="1374" y="0"/>
                  </a:moveTo>
                  <a:cubicBezTo>
                    <a:pt x="1372" y="0"/>
                    <a:pt x="1371" y="0"/>
                    <a:pt x="1370" y="0"/>
                  </a:cubicBezTo>
                  <a:cubicBezTo>
                    <a:pt x="1267" y="29"/>
                    <a:pt x="1296" y="554"/>
                    <a:pt x="1399" y="1267"/>
                  </a:cubicBezTo>
                  <a:cubicBezTo>
                    <a:pt x="878" y="937"/>
                    <a:pt x="446" y="729"/>
                    <a:pt x="305" y="729"/>
                  </a:cubicBezTo>
                  <a:cubicBezTo>
                    <a:pt x="285" y="729"/>
                    <a:pt x="270" y="733"/>
                    <a:pt x="263" y="743"/>
                  </a:cubicBezTo>
                  <a:cubicBezTo>
                    <a:pt x="218" y="830"/>
                    <a:pt x="597" y="1195"/>
                    <a:pt x="1180" y="1617"/>
                  </a:cubicBezTo>
                  <a:cubicBezTo>
                    <a:pt x="481" y="1762"/>
                    <a:pt x="0" y="1937"/>
                    <a:pt x="14" y="2025"/>
                  </a:cubicBezTo>
                  <a:cubicBezTo>
                    <a:pt x="21" y="2069"/>
                    <a:pt x="122" y="2088"/>
                    <a:pt x="290" y="2088"/>
                  </a:cubicBezTo>
                  <a:cubicBezTo>
                    <a:pt x="513" y="2088"/>
                    <a:pt x="855" y="2054"/>
                    <a:pt x="1253" y="1995"/>
                  </a:cubicBezTo>
                  <a:lnTo>
                    <a:pt x="1253" y="1995"/>
                  </a:lnTo>
                  <a:cubicBezTo>
                    <a:pt x="889" y="2593"/>
                    <a:pt x="671" y="3059"/>
                    <a:pt x="743" y="3103"/>
                  </a:cubicBezTo>
                  <a:cubicBezTo>
                    <a:pt x="748" y="3107"/>
                    <a:pt x="754" y="3108"/>
                    <a:pt x="762" y="3108"/>
                  </a:cubicBezTo>
                  <a:cubicBezTo>
                    <a:pt x="864" y="3108"/>
                    <a:pt x="1195" y="2743"/>
                    <a:pt x="1588" y="2215"/>
                  </a:cubicBezTo>
                  <a:cubicBezTo>
                    <a:pt x="1746" y="2917"/>
                    <a:pt x="1918" y="3423"/>
                    <a:pt x="2007" y="3423"/>
                  </a:cubicBezTo>
                  <a:cubicBezTo>
                    <a:pt x="2008" y="3423"/>
                    <a:pt x="2009" y="3423"/>
                    <a:pt x="2011" y="3423"/>
                  </a:cubicBezTo>
                  <a:cubicBezTo>
                    <a:pt x="2112" y="3409"/>
                    <a:pt x="2083" y="2869"/>
                    <a:pt x="1966" y="2156"/>
                  </a:cubicBezTo>
                  <a:lnTo>
                    <a:pt x="1966" y="2156"/>
                  </a:lnTo>
                  <a:cubicBezTo>
                    <a:pt x="2500" y="2486"/>
                    <a:pt x="2934" y="2694"/>
                    <a:pt x="3065" y="2694"/>
                  </a:cubicBezTo>
                  <a:cubicBezTo>
                    <a:pt x="3084" y="2694"/>
                    <a:pt x="3097" y="2690"/>
                    <a:pt x="3103" y="2681"/>
                  </a:cubicBezTo>
                  <a:cubicBezTo>
                    <a:pt x="3161" y="2593"/>
                    <a:pt x="2782" y="2244"/>
                    <a:pt x="2200" y="1821"/>
                  </a:cubicBezTo>
                  <a:cubicBezTo>
                    <a:pt x="2885" y="1661"/>
                    <a:pt x="3380" y="1486"/>
                    <a:pt x="3365" y="1399"/>
                  </a:cubicBezTo>
                  <a:cubicBezTo>
                    <a:pt x="3359" y="1355"/>
                    <a:pt x="3258" y="1335"/>
                    <a:pt x="3089" y="1335"/>
                  </a:cubicBezTo>
                  <a:cubicBezTo>
                    <a:pt x="2864" y="1335"/>
                    <a:pt x="2519" y="1370"/>
                    <a:pt x="2112" y="1428"/>
                  </a:cubicBezTo>
                  <a:cubicBezTo>
                    <a:pt x="2491" y="845"/>
                    <a:pt x="2710" y="379"/>
                    <a:pt x="2637" y="321"/>
                  </a:cubicBezTo>
                  <a:cubicBezTo>
                    <a:pt x="2632" y="317"/>
                    <a:pt x="2625" y="315"/>
                    <a:pt x="2618" y="315"/>
                  </a:cubicBezTo>
                  <a:cubicBezTo>
                    <a:pt x="2515" y="315"/>
                    <a:pt x="2172" y="680"/>
                    <a:pt x="1792" y="1209"/>
                  </a:cubicBezTo>
                  <a:cubicBezTo>
                    <a:pt x="1634" y="506"/>
                    <a:pt x="1462" y="0"/>
                    <a:pt x="1374" y="0"/>
                  </a:cubicBezTo>
                  <a:close/>
                </a:path>
              </a:pathLst>
            </a:custGeom>
            <a:solidFill>
              <a:srgbClr val="FF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1940750" y="1780650"/>
              <a:ext cx="84875" cy="85275"/>
            </a:xfrm>
            <a:custGeom>
              <a:avLst/>
              <a:gdLst/>
              <a:ahLst/>
              <a:cxnLst/>
              <a:rect l="l" t="t" r="r" b="b"/>
              <a:pathLst>
                <a:path w="3395" h="3411" extrusionOk="0">
                  <a:moveTo>
                    <a:pt x="1377" y="0"/>
                  </a:moveTo>
                  <a:cubicBezTo>
                    <a:pt x="1374" y="0"/>
                    <a:pt x="1372" y="1"/>
                    <a:pt x="1369" y="1"/>
                  </a:cubicBezTo>
                  <a:cubicBezTo>
                    <a:pt x="1282" y="15"/>
                    <a:pt x="1297" y="555"/>
                    <a:pt x="1414" y="1268"/>
                  </a:cubicBezTo>
                  <a:cubicBezTo>
                    <a:pt x="889" y="943"/>
                    <a:pt x="471" y="725"/>
                    <a:pt x="326" y="725"/>
                  </a:cubicBezTo>
                  <a:cubicBezTo>
                    <a:pt x="302" y="725"/>
                    <a:pt x="286" y="731"/>
                    <a:pt x="277" y="744"/>
                  </a:cubicBezTo>
                  <a:cubicBezTo>
                    <a:pt x="219" y="817"/>
                    <a:pt x="612" y="1181"/>
                    <a:pt x="1181" y="1604"/>
                  </a:cubicBezTo>
                  <a:cubicBezTo>
                    <a:pt x="495" y="1764"/>
                    <a:pt x="0" y="1924"/>
                    <a:pt x="15" y="2026"/>
                  </a:cubicBezTo>
                  <a:cubicBezTo>
                    <a:pt x="28" y="2063"/>
                    <a:pt x="132" y="2082"/>
                    <a:pt x="302" y="2082"/>
                  </a:cubicBezTo>
                  <a:cubicBezTo>
                    <a:pt x="528" y="2082"/>
                    <a:pt x="869" y="2049"/>
                    <a:pt x="1268" y="1983"/>
                  </a:cubicBezTo>
                  <a:lnTo>
                    <a:pt x="1268" y="1983"/>
                  </a:lnTo>
                  <a:cubicBezTo>
                    <a:pt x="889" y="2579"/>
                    <a:pt x="670" y="3045"/>
                    <a:pt x="744" y="3104"/>
                  </a:cubicBezTo>
                  <a:cubicBezTo>
                    <a:pt x="748" y="3106"/>
                    <a:pt x="754" y="3107"/>
                    <a:pt x="760" y="3107"/>
                  </a:cubicBezTo>
                  <a:cubicBezTo>
                    <a:pt x="868" y="3107"/>
                    <a:pt x="1202" y="2740"/>
                    <a:pt x="1588" y="2216"/>
                  </a:cubicBezTo>
                  <a:cubicBezTo>
                    <a:pt x="1746" y="2906"/>
                    <a:pt x="1918" y="3410"/>
                    <a:pt x="2021" y="3410"/>
                  </a:cubicBezTo>
                  <a:cubicBezTo>
                    <a:pt x="2023" y="3410"/>
                    <a:pt x="2024" y="3410"/>
                    <a:pt x="2025" y="3410"/>
                  </a:cubicBezTo>
                  <a:cubicBezTo>
                    <a:pt x="2113" y="3395"/>
                    <a:pt x="2098" y="2857"/>
                    <a:pt x="1981" y="2142"/>
                  </a:cubicBezTo>
                  <a:lnTo>
                    <a:pt x="1981" y="2142"/>
                  </a:lnTo>
                  <a:cubicBezTo>
                    <a:pt x="2494" y="2467"/>
                    <a:pt x="2921" y="2685"/>
                    <a:pt x="3068" y="2685"/>
                  </a:cubicBezTo>
                  <a:cubicBezTo>
                    <a:pt x="3092" y="2685"/>
                    <a:pt x="3109" y="2679"/>
                    <a:pt x="3117" y="2667"/>
                  </a:cubicBezTo>
                  <a:cubicBezTo>
                    <a:pt x="3176" y="2594"/>
                    <a:pt x="2783" y="2230"/>
                    <a:pt x="2214" y="1808"/>
                  </a:cubicBezTo>
                  <a:cubicBezTo>
                    <a:pt x="2899" y="1647"/>
                    <a:pt x="3395" y="1472"/>
                    <a:pt x="3366" y="1385"/>
                  </a:cubicBezTo>
                  <a:cubicBezTo>
                    <a:pt x="3359" y="1346"/>
                    <a:pt x="3253" y="1328"/>
                    <a:pt x="3076" y="1328"/>
                  </a:cubicBezTo>
                  <a:cubicBezTo>
                    <a:pt x="2853" y="1328"/>
                    <a:pt x="2517" y="1357"/>
                    <a:pt x="2127" y="1414"/>
                  </a:cubicBezTo>
                  <a:cubicBezTo>
                    <a:pt x="2506" y="831"/>
                    <a:pt x="2725" y="365"/>
                    <a:pt x="2637" y="307"/>
                  </a:cubicBezTo>
                  <a:cubicBezTo>
                    <a:pt x="2633" y="304"/>
                    <a:pt x="2629" y="303"/>
                    <a:pt x="2623" y="303"/>
                  </a:cubicBezTo>
                  <a:cubicBezTo>
                    <a:pt x="2526" y="303"/>
                    <a:pt x="2192" y="658"/>
                    <a:pt x="1806" y="1196"/>
                  </a:cubicBezTo>
                  <a:cubicBezTo>
                    <a:pt x="1651" y="501"/>
                    <a:pt x="1467" y="0"/>
                    <a:pt x="1377" y="0"/>
                  </a:cubicBezTo>
                  <a:close/>
                </a:path>
              </a:pathLst>
            </a:custGeom>
            <a:solidFill>
              <a:srgbClr val="FF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1952400" y="1915750"/>
              <a:ext cx="39350" cy="40100"/>
            </a:xfrm>
            <a:custGeom>
              <a:avLst/>
              <a:gdLst/>
              <a:ahLst/>
              <a:cxnLst/>
              <a:rect l="l" t="t" r="r" b="b"/>
              <a:pathLst>
                <a:path w="1574" h="1604" extrusionOk="0">
                  <a:moveTo>
                    <a:pt x="645" y="1"/>
                  </a:moveTo>
                  <a:cubicBezTo>
                    <a:pt x="644" y="1"/>
                    <a:pt x="642" y="1"/>
                    <a:pt x="641" y="1"/>
                  </a:cubicBezTo>
                  <a:cubicBezTo>
                    <a:pt x="598" y="1"/>
                    <a:pt x="598" y="263"/>
                    <a:pt x="656" y="599"/>
                  </a:cubicBezTo>
                  <a:cubicBezTo>
                    <a:pt x="410" y="438"/>
                    <a:pt x="215" y="341"/>
                    <a:pt x="143" y="341"/>
                  </a:cubicBezTo>
                  <a:cubicBezTo>
                    <a:pt x="130" y="341"/>
                    <a:pt x="121" y="344"/>
                    <a:pt x="117" y="351"/>
                  </a:cubicBezTo>
                  <a:cubicBezTo>
                    <a:pt x="103" y="380"/>
                    <a:pt x="278" y="555"/>
                    <a:pt x="540" y="745"/>
                  </a:cubicBezTo>
                  <a:cubicBezTo>
                    <a:pt x="219" y="817"/>
                    <a:pt x="0" y="904"/>
                    <a:pt x="0" y="949"/>
                  </a:cubicBezTo>
                  <a:cubicBezTo>
                    <a:pt x="7" y="967"/>
                    <a:pt x="54" y="975"/>
                    <a:pt x="130" y="975"/>
                  </a:cubicBezTo>
                  <a:cubicBezTo>
                    <a:pt x="235" y="975"/>
                    <a:pt x="397" y="959"/>
                    <a:pt x="583" y="934"/>
                  </a:cubicBezTo>
                  <a:lnTo>
                    <a:pt x="583" y="934"/>
                  </a:lnTo>
                  <a:cubicBezTo>
                    <a:pt x="408" y="1211"/>
                    <a:pt x="307" y="1429"/>
                    <a:pt x="350" y="1458"/>
                  </a:cubicBezTo>
                  <a:cubicBezTo>
                    <a:pt x="351" y="1459"/>
                    <a:pt x="352" y="1459"/>
                    <a:pt x="354" y="1459"/>
                  </a:cubicBezTo>
                  <a:cubicBezTo>
                    <a:pt x="392" y="1459"/>
                    <a:pt x="548" y="1288"/>
                    <a:pt x="744" y="1036"/>
                  </a:cubicBezTo>
                  <a:cubicBezTo>
                    <a:pt x="816" y="1371"/>
                    <a:pt x="903" y="1604"/>
                    <a:pt x="932" y="1604"/>
                  </a:cubicBezTo>
                  <a:cubicBezTo>
                    <a:pt x="977" y="1590"/>
                    <a:pt x="977" y="1341"/>
                    <a:pt x="918" y="1007"/>
                  </a:cubicBezTo>
                  <a:lnTo>
                    <a:pt x="918" y="1007"/>
                  </a:lnTo>
                  <a:cubicBezTo>
                    <a:pt x="1176" y="1162"/>
                    <a:pt x="1377" y="1259"/>
                    <a:pt x="1440" y="1259"/>
                  </a:cubicBezTo>
                  <a:cubicBezTo>
                    <a:pt x="1448" y="1259"/>
                    <a:pt x="1454" y="1257"/>
                    <a:pt x="1457" y="1254"/>
                  </a:cubicBezTo>
                  <a:cubicBezTo>
                    <a:pt x="1472" y="1211"/>
                    <a:pt x="1297" y="1050"/>
                    <a:pt x="1035" y="846"/>
                  </a:cubicBezTo>
                  <a:cubicBezTo>
                    <a:pt x="1356" y="774"/>
                    <a:pt x="1573" y="687"/>
                    <a:pt x="1573" y="642"/>
                  </a:cubicBezTo>
                  <a:cubicBezTo>
                    <a:pt x="1568" y="625"/>
                    <a:pt x="1526" y="617"/>
                    <a:pt x="1457" y="617"/>
                  </a:cubicBezTo>
                  <a:cubicBezTo>
                    <a:pt x="1352" y="617"/>
                    <a:pt x="1185" y="636"/>
                    <a:pt x="991" y="671"/>
                  </a:cubicBezTo>
                  <a:cubicBezTo>
                    <a:pt x="1166" y="395"/>
                    <a:pt x="1268" y="176"/>
                    <a:pt x="1224" y="147"/>
                  </a:cubicBezTo>
                  <a:cubicBezTo>
                    <a:pt x="1222" y="145"/>
                    <a:pt x="1219" y="144"/>
                    <a:pt x="1215" y="144"/>
                  </a:cubicBezTo>
                  <a:cubicBezTo>
                    <a:pt x="1171" y="144"/>
                    <a:pt x="1020" y="312"/>
                    <a:pt x="831" y="555"/>
                  </a:cubicBezTo>
                  <a:cubicBezTo>
                    <a:pt x="760" y="243"/>
                    <a:pt x="689" y="1"/>
                    <a:pt x="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0" name="Google Shape;760;p18"/>
          <p:cNvSpPr txBox="1">
            <a:spLocks noGrp="1"/>
          </p:cNvSpPr>
          <p:nvPr>
            <p:ph type="title"/>
          </p:nvPr>
        </p:nvSpPr>
        <p:spPr>
          <a:xfrm>
            <a:off x="1051200" y="1215525"/>
            <a:ext cx="3225600" cy="8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3500"/>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
        <p:nvSpPr>
          <p:cNvPr id="761" name="Google Shape;761;p18"/>
          <p:cNvSpPr txBox="1">
            <a:spLocks noGrp="1"/>
          </p:cNvSpPr>
          <p:nvPr>
            <p:ph type="subTitle" idx="1"/>
          </p:nvPr>
        </p:nvSpPr>
        <p:spPr>
          <a:xfrm>
            <a:off x="1516750" y="2203275"/>
            <a:ext cx="2454000" cy="73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3">
  <p:cSld name="CUSTOM_12">
    <p:bg>
      <p:bgPr>
        <a:solidFill>
          <a:schemeClr val="accent1"/>
        </a:solidFill>
        <a:effectLst/>
      </p:bgPr>
    </p:bg>
    <p:spTree>
      <p:nvGrpSpPr>
        <p:cNvPr id="1" name="Shape 1460"/>
        <p:cNvGrpSpPr/>
        <p:nvPr/>
      </p:nvGrpSpPr>
      <p:grpSpPr>
        <a:xfrm>
          <a:off x="0" y="0"/>
          <a:ext cx="0" cy="0"/>
          <a:chOff x="0" y="0"/>
          <a:chExt cx="0" cy="0"/>
        </a:xfrm>
      </p:grpSpPr>
      <p:grpSp>
        <p:nvGrpSpPr>
          <p:cNvPr id="1461" name="Google Shape;1461;p25"/>
          <p:cNvGrpSpPr/>
          <p:nvPr/>
        </p:nvGrpSpPr>
        <p:grpSpPr>
          <a:xfrm>
            <a:off x="-1484425" y="-799450"/>
            <a:ext cx="7950167" cy="5082835"/>
            <a:chOff x="-1484425" y="-799450"/>
            <a:chExt cx="7950167" cy="5082835"/>
          </a:xfrm>
        </p:grpSpPr>
        <p:sp>
          <p:nvSpPr>
            <p:cNvPr id="1462" name="Google Shape;1462;p25"/>
            <p:cNvSpPr/>
            <p:nvPr/>
          </p:nvSpPr>
          <p:spPr>
            <a:xfrm>
              <a:off x="2173316" y="3218334"/>
              <a:ext cx="1811245" cy="657981"/>
            </a:xfrm>
            <a:custGeom>
              <a:avLst/>
              <a:gdLst/>
              <a:ahLst/>
              <a:cxnLst/>
              <a:rect l="l" t="t" r="r" b="b"/>
              <a:pathLst>
                <a:path w="19649" h="7138" extrusionOk="0">
                  <a:moveTo>
                    <a:pt x="19139" y="0"/>
                  </a:moveTo>
                  <a:cubicBezTo>
                    <a:pt x="18204" y="0"/>
                    <a:pt x="17292" y="141"/>
                    <a:pt x="16338" y="167"/>
                  </a:cubicBezTo>
                  <a:cubicBezTo>
                    <a:pt x="11012" y="308"/>
                    <a:pt x="5738" y="771"/>
                    <a:pt x="433" y="1032"/>
                  </a:cubicBezTo>
                  <a:cubicBezTo>
                    <a:pt x="292" y="1053"/>
                    <a:pt x="151" y="1062"/>
                    <a:pt x="0" y="1073"/>
                  </a:cubicBezTo>
                  <a:cubicBezTo>
                    <a:pt x="2557" y="2401"/>
                    <a:pt x="5245" y="3549"/>
                    <a:pt x="7852" y="4777"/>
                  </a:cubicBezTo>
                  <a:cubicBezTo>
                    <a:pt x="8979" y="5310"/>
                    <a:pt x="10077" y="5894"/>
                    <a:pt x="11224" y="6357"/>
                  </a:cubicBezTo>
                  <a:cubicBezTo>
                    <a:pt x="11988" y="6668"/>
                    <a:pt x="12980" y="7137"/>
                    <a:pt x="13888" y="7137"/>
                  </a:cubicBezTo>
                  <a:cubicBezTo>
                    <a:pt x="14187" y="7137"/>
                    <a:pt x="14477" y="7086"/>
                    <a:pt x="14747" y="6961"/>
                  </a:cubicBezTo>
                  <a:cubicBezTo>
                    <a:pt x="15371" y="6679"/>
                    <a:pt x="15864" y="6166"/>
                    <a:pt x="16318" y="5632"/>
                  </a:cubicBezTo>
                  <a:cubicBezTo>
                    <a:pt x="17606" y="4122"/>
                    <a:pt x="18663" y="2422"/>
                    <a:pt x="19428" y="590"/>
                  </a:cubicBezTo>
                  <a:cubicBezTo>
                    <a:pt x="19508" y="398"/>
                    <a:pt x="19579" y="207"/>
                    <a:pt x="19649" y="15"/>
                  </a:cubicBezTo>
                  <a:cubicBezTo>
                    <a:pt x="19478" y="5"/>
                    <a:pt x="19308" y="0"/>
                    <a:pt x="19139" y="0"/>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5"/>
            <p:cNvSpPr/>
            <p:nvPr/>
          </p:nvSpPr>
          <p:spPr>
            <a:xfrm>
              <a:off x="2432154" y="-18145"/>
              <a:ext cx="1780733" cy="726194"/>
            </a:xfrm>
            <a:custGeom>
              <a:avLst/>
              <a:gdLst/>
              <a:ahLst/>
              <a:cxnLst/>
              <a:rect l="l" t="t" r="r" b="b"/>
              <a:pathLst>
                <a:path w="19318" h="7878" extrusionOk="0">
                  <a:moveTo>
                    <a:pt x="14180" y="1"/>
                  </a:moveTo>
                  <a:cubicBezTo>
                    <a:pt x="13383" y="1"/>
                    <a:pt x="12520" y="265"/>
                    <a:pt x="11839" y="439"/>
                  </a:cubicBezTo>
                  <a:cubicBezTo>
                    <a:pt x="10640" y="751"/>
                    <a:pt x="9473" y="1174"/>
                    <a:pt x="8295" y="1546"/>
                  </a:cubicBezTo>
                  <a:cubicBezTo>
                    <a:pt x="5537" y="2402"/>
                    <a:pt x="2719" y="3167"/>
                    <a:pt x="1" y="4133"/>
                  </a:cubicBezTo>
                  <a:cubicBezTo>
                    <a:pt x="151" y="4163"/>
                    <a:pt x="292" y="4203"/>
                    <a:pt x="424" y="4234"/>
                  </a:cubicBezTo>
                  <a:cubicBezTo>
                    <a:pt x="5648" y="5220"/>
                    <a:pt x="10801" y="6408"/>
                    <a:pt x="16056" y="7284"/>
                  </a:cubicBezTo>
                  <a:cubicBezTo>
                    <a:pt x="17174" y="7465"/>
                    <a:pt x="18210" y="7797"/>
                    <a:pt x="19317" y="7878"/>
                  </a:cubicBezTo>
                  <a:cubicBezTo>
                    <a:pt x="19287" y="7677"/>
                    <a:pt x="19237" y="7475"/>
                    <a:pt x="19187" y="7284"/>
                  </a:cubicBezTo>
                  <a:cubicBezTo>
                    <a:pt x="18673" y="5361"/>
                    <a:pt x="17858" y="3529"/>
                    <a:pt x="16791" y="1858"/>
                  </a:cubicBezTo>
                  <a:cubicBezTo>
                    <a:pt x="16418" y="1274"/>
                    <a:pt x="15995" y="700"/>
                    <a:pt x="15422" y="318"/>
                  </a:cubicBezTo>
                  <a:cubicBezTo>
                    <a:pt x="15059" y="85"/>
                    <a:pt x="14630" y="1"/>
                    <a:pt x="14180" y="1"/>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5"/>
            <p:cNvSpPr/>
            <p:nvPr/>
          </p:nvSpPr>
          <p:spPr>
            <a:xfrm>
              <a:off x="4678548" y="1112517"/>
              <a:ext cx="223721" cy="705269"/>
            </a:xfrm>
            <a:custGeom>
              <a:avLst/>
              <a:gdLst/>
              <a:ahLst/>
              <a:cxnLst/>
              <a:rect l="l" t="t" r="r" b="b"/>
              <a:pathLst>
                <a:path w="2427" h="7651" extrusionOk="0">
                  <a:moveTo>
                    <a:pt x="373" y="1"/>
                  </a:moveTo>
                  <a:lnTo>
                    <a:pt x="373" y="1"/>
                  </a:lnTo>
                  <a:cubicBezTo>
                    <a:pt x="423" y="534"/>
                    <a:pt x="423" y="1068"/>
                    <a:pt x="393" y="1591"/>
                  </a:cubicBezTo>
                  <a:cubicBezTo>
                    <a:pt x="262" y="3443"/>
                    <a:pt x="132" y="5486"/>
                    <a:pt x="0" y="7651"/>
                  </a:cubicBezTo>
                  <a:lnTo>
                    <a:pt x="1541" y="4510"/>
                  </a:lnTo>
                  <a:cubicBezTo>
                    <a:pt x="1973" y="3614"/>
                    <a:pt x="2427" y="2567"/>
                    <a:pt x="2024" y="1652"/>
                  </a:cubicBezTo>
                  <a:cubicBezTo>
                    <a:pt x="1732" y="1017"/>
                    <a:pt x="1108" y="464"/>
                    <a:pt x="373" y="1"/>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5"/>
            <p:cNvSpPr/>
            <p:nvPr/>
          </p:nvSpPr>
          <p:spPr>
            <a:xfrm>
              <a:off x="426992" y="1165427"/>
              <a:ext cx="495560" cy="1564479"/>
            </a:xfrm>
            <a:custGeom>
              <a:avLst/>
              <a:gdLst/>
              <a:ahLst/>
              <a:cxnLst/>
              <a:rect l="l" t="t" r="r" b="b"/>
              <a:pathLst>
                <a:path w="5376" h="16972" extrusionOk="0">
                  <a:moveTo>
                    <a:pt x="5376" y="0"/>
                  </a:moveTo>
                  <a:lnTo>
                    <a:pt x="5376" y="0"/>
                  </a:lnTo>
                  <a:cubicBezTo>
                    <a:pt x="4722" y="1409"/>
                    <a:pt x="4087" y="2839"/>
                    <a:pt x="3484" y="4268"/>
                  </a:cubicBezTo>
                  <a:cubicBezTo>
                    <a:pt x="2356" y="6905"/>
                    <a:pt x="1219" y="9563"/>
                    <a:pt x="293" y="12271"/>
                  </a:cubicBezTo>
                  <a:cubicBezTo>
                    <a:pt x="142" y="12694"/>
                    <a:pt x="1" y="13126"/>
                    <a:pt x="1" y="13580"/>
                  </a:cubicBezTo>
                  <a:cubicBezTo>
                    <a:pt x="1" y="14918"/>
                    <a:pt x="1320" y="15623"/>
                    <a:pt x="2356" y="16116"/>
                  </a:cubicBezTo>
                  <a:cubicBezTo>
                    <a:pt x="2950" y="16398"/>
                    <a:pt x="3544" y="16690"/>
                    <a:pt x="4138" y="16972"/>
                  </a:cubicBezTo>
                  <a:cubicBezTo>
                    <a:pt x="4017" y="14254"/>
                    <a:pt x="4460" y="11627"/>
                    <a:pt x="4671" y="8949"/>
                  </a:cubicBezTo>
                  <a:cubicBezTo>
                    <a:pt x="4893" y="6131"/>
                    <a:pt x="5125" y="3312"/>
                    <a:pt x="5346" y="494"/>
                  </a:cubicBezTo>
                  <a:cubicBezTo>
                    <a:pt x="5356" y="333"/>
                    <a:pt x="5366" y="161"/>
                    <a:pt x="5376" y="0"/>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5"/>
            <p:cNvSpPr/>
            <p:nvPr/>
          </p:nvSpPr>
          <p:spPr>
            <a:xfrm>
              <a:off x="-1277484" y="-565870"/>
              <a:ext cx="2341095" cy="1870885"/>
            </a:xfrm>
            <a:custGeom>
              <a:avLst/>
              <a:gdLst/>
              <a:ahLst/>
              <a:cxnLst/>
              <a:rect l="l" t="t" r="r" b="b"/>
              <a:pathLst>
                <a:path w="25397" h="20296" extrusionOk="0">
                  <a:moveTo>
                    <a:pt x="11969" y="1"/>
                  </a:moveTo>
                  <a:cubicBezTo>
                    <a:pt x="11160" y="1"/>
                    <a:pt x="10354" y="69"/>
                    <a:pt x="9553" y="220"/>
                  </a:cubicBezTo>
                  <a:cubicBezTo>
                    <a:pt x="7289" y="653"/>
                    <a:pt x="5014" y="1740"/>
                    <a:pt x="3352" y="3341"/>
                  </a:cubicBezTo>
                  <a:cubicBezTo>
                    <a:pt x="755" y="5868"/>
                    <a:pt x="1" y="11505"/>
                    <a:pt x="1339" y="14766"/>
                  </a:cubicBezTo>
                  <a:cubicBezTo>
                    <a:pt x="1641" y="15521"/>
                    <a:pt x="2094" y="16216"/>
                    <a:pt x="2628" y="16829"/>
                  </a:cubicBezTo>
                  <a:cubicBezTo>
                    <a:pt x="3070" y="17333"/>
                    <a:pt x="3584" y="17786"/>
                    <a:pt x="4117" y="18189"/>
                  </a:cubicBezTo>
                  <a:cubicBezTo>
                    <a:pt x="5988" y="19563"/>
                    <a:pt x="8310" y="20295"/>
                    <a:pt x="10625" y="20295"/>
                  </a:cubicBezTo>
                  <a:cubicBezTo>
                    <a:pt x="10801" y="20295"/>
                    <a:pt x="10978" y="20291"/>
                    <a:pt x="11154" y="20282"/>
                  </a:cubicBezTo>
                  <a:cubicBezTo>
                    <a:pt x="13670" y="20151"/>
                    <a:pt x="16449" y="20252"/>
                    <a:pt x="18844" y="19376"/>
                  </a:cubicBezTo>
                  <a:cubicBezTo>
                    <a:pt x="23424" y="17715"/>
                    <a:pt x="25397" y="12511"/>
                    <a:pt x="24652" y="7911"/>
                  </a:cubicBezTo>
                  <a:cubicBezTo>
                    <a:pt x="24179" y="5022"/>
                    <a:pt x="22347" y="2596"/>
                    <a:pt x="19579" y="1589"/>
                  </a:cubicBezTo>
                  <a:cubicBezTo>
                    <a:pt x="17135" y="693"/>
                    <a:pt x="14545" y="1"/>
                    <a:pt x="11969"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5"/>
            <p:cNvSpPr/>
            <p:nvPr/>
          </p:nvSpPr>
          <p:spPr>
            <a:xfrm>
              <a:off x="4114414" y="-563565"/>
              <a:ext cx="2351327" cy="1913565"/>
            </a:xfrm>
            <a:custGeom>
              <a:avLst/>
              <a:gdLst/>
              <a:ahLst/>
              <a:cxnLst/>
              <a:rect l="l" t="t" r="r" b="b"/>
              <a:pathLst>
                <a:path w="25508" h="20759" extrusionOk="0">
                  <a:moveTo>
                    <a:pt x="15152" y="0"/>
                  </a:moveTo>
                  <a:cubicBezTo>
                    <a:pt x="14160" y="0"/>
                    <a:pt x="13167" y="132"/>
                    <a:pt x="12211" y="396"/>
                  </a:cubicBezTo>
                  <a:cubicBezTo>
                    <a:pt x="9795" y="1071"/>
                    <a:pt x="7057" y="1584"/>
                    <a:pt x="4903" y="2953"/>
                  </a:cubicBezTo>
                  <a:cubicBezTo>
                    <a:pt x="806" y="5581"/>
                    <a:pt x="0" y="11087"/>
                    <a:pt x="1742" y="15405"/>
                  </a:cubicBezTo>
                  <a:cubicBezTo>
                    <a:pt x="2829" y="18133"/>
                    <a:pt x="5154" y="20096"/>
                    <a:pt x="8073" y="20479"/>
                  </a:cubicBezTo>
                  <a:cubicBezTo>
                    <a:pt x="9356" y="20647"/>
                    <a:pt x="10665" y="20758"/>
                    <a:pt x="11967" y="20758"/>
                  </a:cubicBezTo>
                  <a:cubicBezTo>
                    <a:pt x="14097" y="20758"/>
                    <a:pt x="16207" y="20460"/>
                    <a:pt x="18150" y="19623"/>
                  </a:cubicBezTo>
                  <a:cubicBezTo>
                    <a:pt x="20264" y="18707"/>
                    <a:pt x="22257" y="17157"/>
                    <a:pt x="23525" y="15224"/>
                  </a:cubicBezTo>
                  <a:cubicBezTo>
                    <a:pt x="25508" y="12194"/>
                    <a:pt x="25015" y="6527"/>
                    <a:pt x="23002" y="3638"/>
                  </a:cubicBezTo>
                  <a:cubicBezTo>
                    <a:pt x="22528" y="2964"/>
                    <a:pt x="21944" y="2390"/>
                    <a:pt x="21290" y="1906"/>
                  </a:cubicBezTo>
                  <a:cubicBezTo>
                    <a:pt x="20747" y="1514"/>
                    <a:pt x="20153" y="1182"/>
                    <a:pt x="19539" y="910"/>
                  </a:cubicBezTo>
                  <a:cubicBezTo>
                    <a:pt x="18162" y="304"/>
                    <a:pt x="16657" y="0"/>
                    <a:pt x="15152"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5"/>
            <p:cNvSpPr/>
            <p:nvPr/>
          </p:nvSpPr>
          <p:spPr>
            <a:xfrm>
              <a:off x="-327306" y="-799450"/>
              <a:ext cx="1749115" cy="1464740"/>
            </a:xfrm>
            <a:custGeom>
              <a:avLst/>
              <a:gdLst/>
              <a:ahLst/>
              <a:cxnLst/>
              <a:rect l="l" t="t" r="r" b="b"/>
              <a:pathLst>
                <a:path w="18975" h="15890" extrusionOk="0">
                  <a:moveTo>
                    <a:pt x="3424" y="1"/>
                  </a:moveTo>
                  <a:cubicBezTo>
                    <a:pt x="2232" y="1"/>
                    <a:pt x="1070" y="819"/>
                    <a:pt x="574" y="1919"/>
                  </a:cubicBezTo>
                  <a:cubicBezTo>
                    <a:pt x="0" y="3167"/>
                    <a:pt x="191" y="4677"/>
                    <a:pt x="856" y="5885"/>
                  </a:cubicBezTo>
                  <a:cubicBezTo>
                    <a:pt x="1520" y="7083"/>
                    <a:pt x="2607" y="8009"/>
                    <a:pt x="3785" y="8713"/>
                  </a:cubicBezTo>
                  <a:cubicBezTo>
                    <a:pt x="4942" y="9418"/>
                    <a:pt x="6282" y="9972"/>
                    <a:pt x="7056" y="11089"/>
                  </a:cubicBezTo>
                  <a:cubicBezTo>
                    <a:pt x="7630" y="11914"/>
                    <a:pt x="7832" y="12951"/>
                    <a:pt x="8355" y="13817"/>
                  </a:cubicBezTo>
                  <a:cubicBezTo>
                    <a:pt x="9157" y="15145"/>
                    <a:pt x="10724" y="15890"/>
                    <a:pt x="12283" y="15890"/>
                  </a:cubicBezTo>
                  <a:cubicBezTo>
                    <a:pt x="12722" y="15890"/>
                    <a:pt x="13159" y="15831"/>
                    <a:pt x="13579" y="15710"/>
                  </a:cubicBezTo>
                  <a:cubicBezTo>
                    <a:pt x="18099" y="14411"/>
                    <a:pt x="18974" y="9096"/>
                    <a:pt x="17254" y="5331"/>
                  </a:cubicBezTo>
                  <a:cubicBezTo>
                    <a:pt x="16659" y="4033"/>
                    <a:pt x="15562" y="2895"/>
                    <a:pt x="14173" y="2604"/>
                  </a:cubicBezTo>
                  <a:cubicBezTo>
                    <a:pt x="13878" y="2539"/>
                    <a:pt x="13581" y="2513"/>
                    <a:pt x="13281" y="2513"/>
                  </a:cubicBezTo>
                  <a:cubicBezTo>
                    <a:pt x="12025" y="2513"/>
                    <a:pt x="10739" y="2969"/>
                    <a:pt x="9501" y="2969"/>
                  </a:cubicBezTo>
                  <a:cubicBezTo>
                    <a:pt x="9089" y="2969"/>
                    <a:pt x="8683" y="2919"/>
                    <a:pt x="8284" y="2785"/>
                  </a:cubicBezTo>
                  <a:cubicBezTo>
                    <a:pt x="6633" y="2231"/>
                    <a:pt x="5617" y="379"/>
                    <a:pt x="3906" y="47"/>
                  </a:cubicBezTo>
                  <a:cubicBezTo>
                    <a:pt x="3746" y="16"/>
                    <a:pt x="3584" y="1"/>
                    <a:pt x="3424" y="1"/>
                  </a:cubicBezTo>
                  <a:close/>
                </a:path>
              </a:pathLst>
            </a:custGeom>
            <a:solidFill>
              <a:srgbClr val="FF5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5"/>
            <p:cNvSpPr/>
            <p:nvPr/>
          </p:nvSpPr>
          <p:spPr>
            <a:xfrm>
              <a:off x="472528" y="-351739"/>
              <a:ext cx="1294484" cy="1201013"/>
            </a:xfrm>
            <a:custGeom>
              <a:avLst/>
              <a:gdLst/>
              <a:ahLst/>
              <a:cxnLst/>
              <a:rect l="l" t="t" r="r" b="b"/>
              <a:pathLst>
                <a:path w="14043" h="13029" extrusionOk="0">
                  <a:moveTo>
                    <a:pt x="9670" y="339"/>
                  </a:moveTo>
                  <a:cubicBezTo>
                    <a:pt x="9840" y="339"/>
                    <a:pt x="10013" y="364"/>
                    <a:pt x="10187" y="414"/>
                  </a:cubicBezTo>
                  <a:cubicBezTo>
                    <a:pt x="11385" y="766"/>
                    <a:pt x="12492" y="2226"/>
                    <a:pt x="13015" y="3433"/>
                  </a:cubicBezTo>
                  <a:cubicBezTo>
                    <a:pt x="13680" y="4964"/>
                    <a:pt x="13690" y="6725"/>
                    <a:pt x="13066" y="8265"/>
                  </a:cubicBezTo>
                  <a:cubicBezTo>
                    <a:pt x="12583" y="9433"/>
                    <a:pt x="11717" y="10500"/>
                    <a:pt x="10610" y="11285"/>
                  </a:cubicBezTo>
                  <a:cubicBezTo>
                    <a:pt x="9299" y="12205"/>
                    <a:pt x="7677" y="12687"/>
                    <a:pt x="6064" y="12687"/>
                  </a:cubicBezTo>
                  <a:cubicBezTo>
                    <a:pt x="5100" y="12687"/>
                    <a:pt x="4140" y="12515"/>
                    <a:pt x="3251" y="12161"/>
                  </a:cubicBezTo>
                  <a:cubicBezTo>
                    <a:pt x="2014" y="11668"/>
                    <a:pt x="1128" y="10893"/>
                    <a:pt x="745" y="9976"/>
                  </a:cubicBezTo>
                  <a:cubicBezTo>
                    <a:pt x="0" y="8165"/>
                    <a:pt x="1248" y="6111"/>
                    <a:pt x="2808" y="4893"/>
                  </a:cubicBezTo>
                  <a:cubicBezTo>
                    <a:pt x="3432" y="4400"/>
                    <a:pt x="4137" y="3977"/>
                    <a:pt x="4812" y="3565"/>
                  </a:cubicBezTo>
                  <a:cubicBezTo>
                    <a:pt x="5154" y="3363"/>
                    <a:pt x="5506" y="3152"/>
                    <a:pt x="5848" y="2930"/>
                  </a:cubicBezTo>
                  <a:cubicBezTo>
                    <a:pt x="6392" y="2578"/>
                    <a:pt x="6865" y="2145"/>
                    <a:pt x="7328" y="1733"/>
                  </a:cubicBezTo>
                  <a:cubicBezTo>
                    <a:pt x="7731" y="1380"/>
                    <a:pt x="8134" y="1008"/>
                    <a:pt x="8577" y="706"/>
                  </a:cubicBezTo>
                  <a:cubicBezTo>
                    <a:pt x="8924" y="462"/>
                    <a:pt x="9291" y="339"/>
                    <a:pt x="9670" y="339"/>
                  </a:cubicBezTo>
                  <a:close/>
                  <a:moveTo>
                    <a:pt x="9656" y="1"/>
                  </a:moveTo>
                  <a:cubicBezTo>
                    <a:pt x="9216" y="1"/>
                    <a:pt x="8791" y="142"/>
                    <a:pt x="8385" y="424"/>
                  </a:cubicBezTo>
                  <a:cubicBezTo>
                    <a:pt x="7922" y="736"/>
                    <a:pt x="7510" y="1118"/>
                    <a:pt x="7096" y="1481"/>
                  </a:cubicBezTo>
                  <a:cubicBezTo>
                    <a:pt x="6654" y="1883"/>
                    <a:pt x="6181" y="2306"/>
                    <a:pt x="5657" y="2639"/>
                  </a:cubicBezTo>
                  <a:cubicBezTo>
                    <a:pt x="5325" y="2860"/>
                    <a:pt x="4973" y="3071"/>
                    <a:pt x="4640" y="3272"/>
                  </a:cubicBezTo>
                  <a:cubicBezTo>
                    <a:pt x="3956" y="3686"/>
                    <a:pt x="3242" y="4118"/>
                    <a:pt x="2597" y="4621"/>
                  </a:cubicBezTo>
                  <a:cubicBezTo>
                    <a:pt x="1298" y="5638"/>
                    <a:pt x="211" y="7218"/>
                    <a:pt x="181" y="8799"/>
                  </a:cubicBezTo>
                  <a:cubicBezTo>
                    <a:pt x="181" y="9242"/>
                    <a:pt x="252" y="9685"/>
                    <a:pt x="433" y="10108"/>
                  </a:cubicBezTo>
                  <a:cubicBezTo>
                    <a:pt x="846" y="11114"/>
                    <a:pt x="1802" y="11949"/>
                    <a:pt x="3130" y="12483"/>
                  </a:cubicBezTo>
                  <a:cubicBezTo>
                    <a:pt x="4059" y="12849"/>
                    <a:pt x="5063" y="13028"/>
                    <a:pt x="6071" y="13028"/>
                  </a:cubicBezTo>
                  <a:cubicBezTo>
                    <a:pt x="7752" y="13028"/>
                    <a:pt x="9442" y="12530"/>
                    <a:pt x="10801" y="11567"/>
                  </a:cubicBezTo>
                  <a:cubicBezTo>
                    <a:pt x="11979" y="10732"/>
                    <a:pt x="12874" y="9634"/>
                    <a:pt x="13378" y="8396"/>
                  </a:cubicBezTo>
                  <a:cubicBezTo>
                    <a:pt x="14042" y="6766"/>
                    <a:pt x="14022" y="4914"/>
                    <a:pt x="13328" y="3293"/>
                  </a:cubicBezTo>
                  <a:cubicBezTo>
                    <a:pt x="12764" y="1974"/>
                    <a:pt x="11596" y="464"/>
                    <a:pt x="10277" y="92"/>
                  </a:cubicBezTo>
                  <a:cubicBezTo>
                    <a:pt x="10067" y="31"/>
                    <a:pt x="9860" y="1"/>
                    <a:pt x="9656" y="1"/>
                  </a:cubicBezTo>
                  <a:close/>
                </a:path>
              </a:pathLst>
            </a:custGeom>
            <a:solidFill>
              <a:srgbClr val="00C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5"/>
            <p:cNvSpPr/>
            <p:nvPr/>
          </p:nvSpPr>
          <p:spPr>
            <a:xfrm>
              <a:off x="4720304" y="216357"/>
              <a:ext cx="323921" cy="379413"/>
            </a:xfrm>
            <a:custGeom>
              <a:avLst/>
              <a:gdLst/>
              <a:ahLst/>
              <a:cxnLst/>
              <a:rect l="l" t="t" r="r" b="b"/>
              <a:pathLst>
                <a:path w="3514" h="4116" extrusionOk="0">
                  <a:moveTo>
                    <a:pt x="160" y="1"/>
                  </a:moveTo>
                  <a:cubicBezTo>
                    <a:pt x="129" y="1"/>
                    <a:pt x="98" y="10"/>
                    <a:pt x="71" y="29"/>
                  </a:cubicBezTo>
                  <a:cubicBezTo>
                    <a:pt x="10" y="79"/>
                    <a:pt x="1" y="170"/>
                    <a:pt x="51" y="230"/>
                  </a:cubicBezTo>
                  <a:lnTo>
                    <a:pt x="3252" y="4066"/>
                  </a:lnTo>
                  <a:cubicBezTo>
                    <a:pt x="3286" y="4100"/>
                    <a:pt x="3330" y="4115"/>
                    <a:pt x="3371" y="4115"/>
                  </a:cubicBezTo>
                  <a:cubicBezTo>
                    <a:pt x="3389" y="4115"/>
                    <a:pt x="3407" y="4112"/>
                    <a:pt x="3423" y="4106"/>
                  </a:cubicBezTo>
                  <a:cubicBezTo>
                    <a:pt x="3433" y="4095"/>
                    <a:pt x="3443" y="4086"/>
                    <a:pt x="3453" y="4086"/>
                  </a:cubicBezTo>
                  <a:cubicBezTo>
                    <a:pt x="3504" y="4035"/>
                    <a:pt x="3513" y="3945"/>
                    <a:pt x="3464" y="3884"/>
                  </a:cubicBezTo>
                  <a:lnTo>
                    <a:pt x="262" y="49"/>
                  </a:lnTo>
                  <a:cubicBezTo>
                    <a:pt x="235" y="15"/>
                    <a:pt x="198"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5"/>
            <p:cNvSpPr/>
            <p:nvPr/>
          </p:nvSpPr>
          <p:spPr>
            <a:xfrm>
              <a:off x="4751922" y="236360"/>
              <a:ext cx="299677" cy="328161"/>
            </a:xfrm>
            <a:custGeom>
              <a:avLst/>
              <a:gdLst/>
              <a:ahLst/>
              <a:cxnLst/>
              <a:rect l="l" t="t" r="r" b="b"/>
              <a:pathLst>
                <a:path w="3251" h="3560" extrusionOk="0">
                  <a:moveTo>
                    <a:pt x="3101" y="0"/>
                  </a:moveTo>
                  <a:cubicBezTo>
                    <a:pt x="3064" y="0"/>
                    <a:pt x="3027" y="16"/>
                    <a:pt x="3000" y="44"/>
                  </a:cubicBezTo>
                  <a:lnTo>
                    <a:pt x="50" y="3335"/>
                  </a:lnTo>
                  <a:cubicBezTo>
                    <a:pt x="0" y="3385"/>
                    <a:pt x="0" y="3476"/>
                    <a:pt x="60" y="3526"/>
                  </a:cubicBezTo>
                  <a:cubicBezTo>
                    <a:pt x="84" y="3550"/>
                    <a:pt x="115" y="3560"/>
                    <a:pt x="146" y="3560"/>
                  </a:cubicBezTo>
                  <a:cubicBezTo>
                    <a:pt x="168" y="3560"/>
                    <a:pt x="190" y="3555"/>
                    <a:pt x="211" y="3547"/>
                  </a:cubicBezTo>
                  <a:cubicBezTo>
                    <a:pt x="231" y="3536"/>
                    <a:pt x="242" y="3526"/>
                    <a:pt x="251" y="3516"/>
                  </a:cubicBezTo>
                  <a:lnTo>
                    <a:pt x="3201" y="234"/>
                  </a:lnTo>
                  <a:cubicBezTo>
                    <a:pt x="3251" y="174"/>
                    <a:pt x="3251" y="84"/>
                    <a:pt x="3191" y="33"/>
                  </a:cubicBezTo>
                  <a:cubicBezTo>
                    <a:pt x="3163" y="11"/>
                    <a:pt x="3132" y="0"/>
                    <a:pt x="3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5"/>
            <p:cNvSpPr/>
            <p:nvPr/>
          </p:nvSpPr>
          <p:spPr>
            <a:xfrm>
              <a:off x="4707307" y="355270"/>
              <a:ext cx="334153" cy="76694"/>
            </a:xfrm>
            <a:custGeom>
              <a:avLst/>
              <a:gdLst/>
              <a:ahLst/>
              <a:cxnLst/>
              <a:rect l="l" t="t" r="r" b="b"/>
              <a:pathLst>
                <a:path w="3625" h="832" extrusionOk="0">
                  <a:moveTo>
                    <a:pt x="153" y="0"/>
                  </a:moveTo>
                  <a:cubicBezTo>
                    <a:pt x="88" y="0"/>
                    <a:pt x="20" y="49"/>
                    <a:pt x="11" y="123"/>
                  </a:cubicBezTo>
                  <a:cubicBezTo>
                    <a:pt x="1" y="193"/>
                    <a:pt x="51" y="263"/>
                    <a:pt x="131" y="284"/>
                  </a:cubicBezTo>
                  <a:lnTo>
                    <a:pt x="3453" y="827"/>
                  </a:lnTo>
                  <a:cubicBezTo>
                    <a:pt x="3462" y="830"/>
                    <a:pt x="3471" y="831"/>
                    <a:pt x="3479" y="831"/>
                  </a:cubicBezTo>
                  <a:cubicBezTo>
                    <a:pt x="3500" y="831"/>
                    <a:pt x="3519" y="824"/>
                    <a:pt x="3534" y="817"/>
                  </a:cubicBezTo>
                  <a:cubicBezTo>
                    <a:pt x="3574" y="797"/>
                    <a:pt x="3605" y="767"/>
                    <a:pt x="3614" y="716"/>
                  </a:cubicBezTo>
                  <a:cubicBezTo>
                    <a:pt x="3625" y="646"/>
                    <a:pt x="3574" y="575"/>
                    <a:pt x="3493" y="555"/>
                  </a:cubicBezTo>
                  <a:lnTo>
                    <a:pt x="172" y="2"/>
                  </a:lnTo>
                  <a:cubicBezTo>
                    <a:pt x="165" y="1"/>
                    <a:pt x="159" y="0"/>
                    <a:pt x="1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5"/>
            <p:cNvSpPr/>
            <p:nvPr/>
          </p:nvSpPr>
          <p:spPr>
            <a:xfrm>
              <a:off x="4874335" y="188335"/>
              <a:ext cx="31618" cy="409279"/>
            </a:xfrm>
            <a:custGeom>
              <a:avLst/>
              <a:gdLst/>
              <a:ahLst/>
              <a:cxnLst/>
              <a:rect l="l" t="t" r="r" b="b"/>
              <a:pathLst>
                <a:path w="343" h="4440" extrusionOk="0">
                  <a:moveTo>
                    <a:pt x="202" y="1"/>
                  </a:moveTo>
                  <a:cubicBezTo>
                    <a:pt x="131" y="1"/>
                    <a:pt x="71" y="61"/>
                    <a:pt x="71" y="142"/>
                  </a:cubicBezTo>
                  <a:lnTo>
                    <a:pt x="1" y="4299"/>
                  </a:lnTo>
                  <a:cubicBezTo>
                    <a:pt x="1" y="4379"/>
                    <a:pt x="61" y="4440"/>
                    <a:pt x="131" y="4440"/>
                  </a:cubicBezTo>
                  <a:cubicBezTo>
                    <a:pt x="151" y="4440"/>
                    <a:pt x="182" y="4440"/>
                    <a:pt x="202" y="4430"/>
                  </a:cubicBezTo>
                  <a:cubicBezTo>
                    <a:pt x="242" y="4399"/>
                    <a:pt x="272" y="4359"/>
                    <a:pt x="272" y="4309"/>
                  </a:cubicBezTo>
                  <a:lnTo>
                    <a:pt x="343" y="142"/>
                  </a:lnTo>
                  <a:cubicBezTo>
                    <a:pt x="343" y="71"/>
                    <a:pt x="283"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5"/>
            <p:cNvSpPr/>
            <p:nvPr/>
          </p:nvSpPr>
          <p:spPr>
            <a:xfrm>
              <a:off x="4694310" y="2895157"/>
              <a:ext cx="323921" cy="379413"/>
            </a:xfrm>
            <a:custGeom>
              <a:avLst/>
              <a:gdLst/>
              <a:ahLst/>
              <a:cxnLst/>
              <a:rect l="l" t="t" r="r" b="b"/>
              <a:pathLst>
                <a:path w="3514" h="4116" extrusionOk="0">
                  <a:moveTo>
                    <a:pt x="160" y="1"/>
                  </a:moveTo>
                  <a:cubicBezTo>
                    <a:pt x="129" y="1"/>
                    <a:pt x="98" y="11"/>
                    <a:pt x="71" y="29"/>
                  </a:cubicBezTo>
                  <a:cubicBezTo>
                    <a:pt x="11" y="79"/>
                    <a:pt x="1" y="170"/>
                    <a:pt x="51" y="230"/>
                  </a:cubicBezTo>
                  <a:lnTo>
                    <a:pt x="3262" y="4065"/>
                  </a:lnTo>
                  <a:cubicBezTo>
                    <a:pt x="3290" y="4100"/>
                    <a:pt x="3331" y="4115"/>
                    <a:pt x="3371" y="4115"/>
                  </a:cubicBezTo>
                  <a:cubicBezTo>
                    <a:pt x="3389" y="4115"/>
                    <a:pt x="3407" y="4112"/>
                    <a:pt x="3423" y="4105"/>
                  </a:cubicBezTo>
                  <a:cubicBezTo>
                    <a:pt x="3433" y="4096"/>
                    <a:pt x="3444" y="4096"/>
                    <a:pt x="3453" y="4085"/>
                  </a:cubicBezTo>
                  <a:cubicBezTo>
                    <a:pt x="3514" y="4035"/>
                    <a:pt x="3514" y="3944"/>
                    <a:pt x="3473" y="3894"/>
                  </a:cubicBezTo>
                  <a:lnTo>
                    <a:pt x="263" y="49"/>
                  </a:lnTo>
                  <a:cubicBezTo>
                    <a:pt x="235" y="16"/>
                    <a:pt x="198" y="1"/>
                    <a:pt x="160"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5"/>
            <p:cNvSpPr/>
            <p:nvPr/>
          </p:nvSpPr>
          <p:spPr>
            <a:xfrm>
              <a:off x="4725927" y="2915159"/>
              <a:ext cx="299769" cy="328161"/>
            </a:xfrm>
            <a:custGeom>
              <a:avLst/>
              <a:gdLst/>
              <a:ahLst/>
              <a:cxnLst/>
              <a:rect l="l" t="t" r="r" b="b"/>
              <a:pathLst>
                <a:path w="3252" h="3560" extrusionOk="0">
                  <a:moveTo>
                    <a:pt x="3106" y="0"/>
                  </a:moveTo>
                  <a:cubicBezTo>
                    <a:pt x="3067" y="0"/>
                    <a:pt x="3027" y="16"/>
                    <a:pt x="3000" y="43"/>
                  </a:cubicBezTo>
                  <a:lnTo>
                    <a:pt x="50" y="3335"/>
                  </a:lnTo>
                  <a:cubicBezTo>
                    <a:pt x="0" y="3385"/>
                    <a:pt x="0" y="3476"/>
                    <a:pt x="61" y="3526"/>
                  </a:cubicBezTo>
                  <a:cubicBezTo>
                    <a:pt x="84" y="3549"/>
                    <a:pt x="115" y="3559"/>
                    <a:pt x="146" y="3559"/>
                  </a:cubicBezTo>
                  <a:cubicBezTo>
                    <a:pt x="168" y="3559"/>
                    <a:pt x="190" y="3554"/>
                    <a:pt x="211" y="3546"/>
                  </a:cubicBezTo>
                  <a:cubicBezTo>
                    <a:pt x="231" y="3536"/>
                    <a:pt x="242" y="3526"/>
                    <a:pt x="251" y="3516"/>
                  </a:cubicBezTo>
                  <a:lnTo>
                    <a:pt x="3201" y="235"/>
                  </a:lnTo>
                  <a:cubicBezTo>
                    <a:pt x="3251" y="174"/>
                    <a:pt x="3251" y="83"/>
                    <a:pt x="3191" y="33"/>
                  </a:cubicBezTo>
                  <a:cubicBezTo>
                    <a:pt x="3168" y="10"/>
                    <a:pt x="3137" y="0"/>
                    <a:pt x="3106"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5"/>
            <p:cNvSpPr/>
            <p:nvPr/>
          </p:nvSpPr>
          <p:spPr>
            <a:xfrm>
              <a:off x="4681405" y="3034715"/>
              <a:ext cx="334060" cy="75956"/>
            </a:xfrm>
            <a:custGeom>
              <a:avLst/>
              <a:gdLst/>
              <a:ahLst/>
              <a:cxnLst/>
              <a:rect l="l" t="t" r="r" b="b"/>
              <a:pathLst>
                <a:path w="3624" h="824" extrusionOk="0">
                  <a:moveTo>
                    <a:pt x="139" y="0"/>
                  </a:moveTo>
                  <a:cubicBezTo>
                    <a:pt x="81" y="0"/>
                    <a:pt x="27" y="47"/>
                    <a:pt x="10" y="115"/>
                  </a:cubicBezTo>
                  <a:cubicBezTo>
                    <a:pt x="0" y="186"/>
                    <a:pt x="50" y="256"/>
                    <a:pt x="130" y="276"/>
                  </a:cubicBezTo>
                  <a:lnTo>
                    <a:pt x="3452" y="820"/>
                  </a:lnTo>
                  <a:cubicBezTo>
                    <a:pt x="3461" y="823"/>
                    <a:pt x="3470" y="824"/>
                    <a:pt x="3479" y="824"/>
                  </a:cubicBezTo>
                  <a:cubicBezTo>
                    <a:pt x="3500" y="824"/>
                    <a:pt x="3519" y="817"/>
                    <a:pt x="3533" y="810"/>
                  </a:cubicBezTo>
                  <a:cubicBezTo>
                    <a:pt x="3573" y="790"/>
                    <a:pt x="3604" y="759"/>
                    <a:pt x="3613" y="709"/>
                  </a:cubicBezTo>
                  <a:cubicBezTo>
                    <a:pt x="3624" y="638"/>
                    <a:pt x="3573" y="568"/>
                    <a:pt x="3503" y="548"/>
                  </a:cubicBezTo>
                  <a:lnTo>
                    <a:pt x="171" y="5"/>
                  </a:lnTo>
                  <a:cubicBezTo>
                    <a:pt x="160" y="2"/>
                    <a:pt x="150" y="0"/>
                    <a:pt x="139"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5"/>
            <p:cNvSpPr/>
            <p:nvPr/>
          </p:nvSpPr>
          <p:spPr>
            <a:xfrm>
              <a:off x="4848341" y="2867134"/>
              <a:ext cx="31710" cy="409279"/>
            </a:xfrm>
            <a:custGeom>
              <a:avLst/>
              <a:gdLst/>
              <a:ahLst/>
              <a:cxnLst/>
              <a:rect l="l" t="t" r="r" b="b"/>
              <a:pathLst>
                <a:path w="344" h="4440" extrusionOk="0">
                  <a:moveTo>
                    <a:pt x="212" y="0"/>
                  </a:moveTo>
                  <a:cubicBezTo>
                    <a:pt x="131" y="0"/>
                    <a:pt x="71" y="61"/>
                    <a:pt x="71" y="141"/>
                  </a:cubicBezTo>
                  <a:lnTo>
                    <a:pt x="1" y="4299"/>
                  </a:lnTo>
                  <a:cubicBezTo>
                    <a:pt x="1" y="4379"/>
                    <a:pt x="61" y="4440"/>
                    <a:pt x="131" y="4440"/>
                  </a:cubicBezTo>
                  <a:cubicBezTo>
                    <a:pt x="162" y="4440"/>
                    <a:pt x="182" y="4440"/>
                    <a:pt x="202" y="4429"/>
                  </a:cubicBezTo>
                  <a:cubicBezTo>
                    <a:pt x="242" y="4409"/>
                    <a:pt x="272" y="4359"/>
                    <a:pt x="272" y="4309"/>
                  </a:cubicBezTo>
                  <a:lnTo>
                    <a:pt x="343" y="141"/>
                  </a:lnTo>
                  <a:cubicBezTo>
                    <a:pt x="343" y="71"/>
                    <a:pt x="283" y="0"/>
                    <a:pt x="212" y="0"/>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5"/>
            <p:cNvSpPr/>
            <p:nvPr/>
          </p:nvSpPr>
          <p:spPr>
            <a:xfrm>
              <a:off x="4421553" y="478789"/>
              <a:ext cx="183807" cy="170810"/>
            </a:xfrm>
            <a:custGeom>
              <a:avLst/>
              <a:gdLst/>
              <a:ahLst/>
              <a:cxnLst/>
              <a:rect l="l" t="t" r="r" b="b"/>
              <a:pathLst>
                <a:path w="1994" h="1853" extrusionOk="0">
                  <a:moveTo>
                    <a:pt x="1119" y="0"/>
                  </a:moveTo>
                  <a:cubicBezTo>
                    <a:pt x="1008" y="0"/>
                    <a:pt x="795" y="534"/>
                    <a:pt x="795" y="534"/>
                  </a:cubicBezTo>
                  <a:cubicBezTo>
                    <a:pt x="795" y="534"/>
                    <a:pt x="252" y="856"/>
                    <a:pt x="131" y="896"/>
                  </a:cubicBezTo>
                  <a:cubicBezTo>
                    <a:pt x="1" y="946"/>
                    <a:pt x="775" y="1148"/>
                    <a:pt x="775" y="1148"/>
                  </a:cubicBezTo>
                  <a:cubicBezTo>
                    <a:pt x="775" y="1148"/>
                    <a:pt x="967" y="1832"/>
                    <a:pt x="1077" y="1852"/>
                  </a:cubicBezTo>
                  <a:cubicBezTo>
                    <a:pt x="1078" y="1853"/>
                    <a:pt x="1080" y="1853"/>
                    <a:pt x="1081" y="1853"/>
                  </a:cubicBezTo>
                  <a:cubicBezTo>
                    <a:pt x="1184" y="1853"/>
                    <a:pt x="1410" y="1107"/>
                    <a:pt x="1410" y="1107"/>
                  </a:cubicBezTo>
                  <a:cubicBezTo>
                    <a:pt x="1410" y="1107"/>
                    <a:pt x="1994" y="1047"/>
                    <a:pt x="1994" y="906"/>
                  </a:cubicBezTo>
                  <a:cubicBezTo>
                    <a:pt x="1994" y="776"/>
                    <a:pt x="1339" y="644"/>
                    <a:pt x="1339" y="644"/>
                  </a:cubicBezTo>
                  <a:cubicBezTo>
                    <a:pt x="1339" y="644"/>
                    <a:pt x="1249" y="222"/>
                    <a:pt x="1158" y="31"/>
                  </a:cubicBezTo>
                  <a:cubicBezTo>
                    <a:pt x="1147" y="10"/>
                    <a:pt x="1134" y="0"/>
                    <a:pt x="1119" y="0"/>
                  </a:cubicBezTo>
                  <a:close/>
                </a:path>
              </a:pathLst>
            </a:custGeom>
            <a:solidFill>
              <a:srgbClr val="FF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5"/>
            <p:cNvSpPr/>
            <p:nvPr/>
          </p:nvSpPr>
          <p:spPr>
            <a:xfrm>
              <a:off x="5046986" y="2505242"/>
              <a:ext cx="183807" cy="170902"/>
            </a:xfrm>
            <a:custGeom>
              <a:avLst/>
              <a:gdLst/>
              <a:ahLst/>
              <a:cxnLst/>
              <a:rect l="l" t="t" r="r" b="b"/>
              <a:pathLst>
                <a:path w="1994" h="1854" extrusionOk="0">
                  <a:moveTo>
                    <a:pt x="1119" y="1"/>
                  </a:moveTo>
                  <a:cubicBezTo>
                    <a:pt x="1007" y="1"/>
                    <a:pt x="795" y="534"/>
                    <a:pt x="795" y="534"/>
                  </a:cubicBezTo>
                  <a:cubicBezTo>
                    <a:pt x="795" y="534"/>
                    <a:pt x="251" y="857"/>
                    <a:pt x="121" y="897"/>
                  </a:cubicBezTo>
                  <a:cubicBezTo>
                    <a:pt x="0" y="947"/>
                    <a:pt x="765" y="1138"/>
                    <a:pt x="765" y="1138"/>
                  </a:cubicBezTo>
                  <a:cubicBezTo>
                    <a:pt x="765" y="1138"/>
                    <a:pt x="966" y="1833"/>
                    <a:pt x="1067" y="1853"/>
                  </a:cubicBezTo>
                  <a:cubicBezTo>
                    <a:pt x="1068" y="1853"/>
                    <a:pt x="1070" y="1853"/>
                    <a:pt x="1071" y="1853"/>
                  </a:cubicBezTo>
                  <a:cubicBezTo>
                    <a:pt x="1183" y="1853"/>
                    <a:pt x="1409" y="1108"/>
                    <a:pt x="1409" y="1108"/>
                  </a:cubicBezTo>
                  <a:cubicBezTo>
                    <a:pt x="1409" y="1108"/>
                    <a:pt x="1993" y="1047"/>
                    <a:pt x="1993" y="906"/>
                  </a:cubicBezTo>
                  <a:cubicBezTo>
                    <a:pt x="1993" y="766"/>
                    <a:pt x="1338" y="645"/>
                    <a:pt x="1338" y="645"/>
                  </a:cubicBezTo>
                  <a:cubicBezTo>
                    <a:pt x="1338" y="645"/>
                    <a:pt x="1248" y="222"/>
                    <a:pt x="1157" y="31"/>
                  </a:cubicBezTo>
                  <a:cubicBezTo>
                    <a:pt x="1147" y="10"/>
                    <a:pt x="1134" y="1"/>
                    <a:pt x="1119" y="1"/>
                  </a:cubicBezTo>
                  <a:close/>
                </a:path>
              </a:pathLst>
            </a:custGeom>
            <a:solidFill>
              <a:srgbClr val="FFD8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5"/>
            <p:cNvSpPr/>
            <p:nvPr/>
          </p:nvSpPr>
          <p:spPr>
            <a:xfrm>
              <a:off x="3974303" y="3397529"/>
              <a:ext cx="183807" cy="171178"/>
            </a:xfrm>
            <a:custGeom>
              <a:avLst/>
              <a:gdLst/>
              <a:ahLst/>
              <a:cxnLst/>
              <a:rect l="l" t="t" r="r" b="b"/>
              <a:pathLst>
                <a:path w="1994" h="1857" extrusionOk="0">
                  <a:moveTo>
                    <a:pt x="1111" y="1"/>
                  </a:moveTo>
                  <a:cubicBezTo>
                    <a:pt x="1005" y="1"/>
                    <a:pt x="795" y="528"/>
                    <a:pt x="795" y="528"/>
                  </a:cubicBezTo>
                  <a:cubicBezTo>
                    <a:pt x="795" y="528"/>
                    <a:pt x="252" y="850"/>
                    <a:pt x="121" y="900"/>
                  </a:cubicBezTo>
                  <a:cubicBezTo>
                    <a:pt x="1" y="941"/>
                    <a:pt x="766" y="1142"/>
                    <a:pt x="766" y="1142"/>
                  </a:cubicBezTo>
                  <a:cubicBezTo>
                    <a:pt x="766" y="1142"/>
                    <a:pt x="967" y="1836"/>
                    <a:pt x="1068" y="1856"/>
                  </a:cubicBezTo>
                  <a:cubicBezTo>
                    <a:pt x="1069" y="1857"/>
                    <a:pt x="1071" y="1857"/>
                    <a:pt x="1072" y="1857"/>
                  </a:cubicBezTo>
                  <a:cubicBezTo>
                    <a:pt x="1184" y="1857"/>
                    <a:pt x="1410" y="1111"/>
                    <a:pt x="1410" y="1111"/>
                  </a:cubicBezTo>
                  <a:cubicBezTo>
                    <a:pt x="1410" y="1111"/>
                    <a:pt x="1994" y="1041"/>
                    <a:pt x="1983" y="910"/>
                  </a:cubicBezTo>
                  <a:cubicBezTo>
                    <a:pt x="1983" y="769"/>
                    <a:pt x="1339" y="639"/>
                    <a:pt x="1339" y="639"/>
                  </a:cubicBezTo>
                  <a:cubicBezTo>
                    <a:pt x="1339" y="639"/>
                    <a:pt x="1238" y="216"/>
                    <a:pt x="1148" y="35"/>
                  </a:cubicBezTo>
                  <a:cubicBezTo>
                    <a:pt x="1138" y="11"/>
                    <a:pt x="1126" y="1"/>
                    <a:pt x="1111" y="1"/>
                  </a:cubicBezTo>
                  <a:close/>
                </a:path>
              </a:pathLst>
            </a:custGeom>
            <a:solidFill>
              <a:srgbClr val="FF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5"/>
            <p:cNvSpPr/>
            <p:nvPr/>
          </p:nvSpPr>
          <p:spPr>
            <a:xfrm>
              <a:off x="4768606" y="2023332"/>
              <a:ext cx="183807" cy="171270"/>
            </a:xfrm>
            <a:custGeom>
              <a:avLst/>
              <a:gdLst/>
              <a:ahLst/>
              <a:cxnLst/>
              <a:rect l="l" t="t" r="r" b="b"/>
              <a:pathLst>
                <a:path w="1994" h="1858" extrusionOk="0">
                  <a:moveTo>
                    <a:pt x="1110" y="1"/>
                  </a:moveTo>
                  <a:cubicBezTo>
                    <a:pt x="1005" y="1"/>
                    <a:pt x="795" y="528"/>
                    <a:pt x="795" y="528"/>
                  </a:cubicBezTo>
                  <a:cubicBezTo>
                    <a:pt x="795" y="528"/>
                    <a:pt x="251" y="850"/>
                    <a:pt x="121" y="900"/>
                  </a:cubicBezTo>
                  <a:cubicBezTo>
                    <a:pt x="0" y="940"/>
                    <a:pt x="765" y="1142"/>
                    <a:pt x="765" y="1142"/>
                  </a:cubicBezTo>
                  <a:cubicBezTo>
                    <a:pt x="765" y="1142"/>
                    <a:pt x="967" y="1837"/>
                    <a:pt x="1067" y="1857"/>
                  </a:cubicBezTo>
                  <a:cubicBezTo>
                    <a:pt x="1069" y="1857"/>
                    <a:pt x="1070" y="1857"/>
                    <a:pt x="1072" y="1857"/>
                  </a:cubicBezTo>
                  <a:cubicBezTo>
                    <a:pt x="1184" y="1857"/>
                    <a:pt x="1409" y="1112"/>
                    <a:pt x="1409" y="1112"/>
                  </a:cubicBezTo>
                  <a:cubicBezTo>
                    <a:pt x="1409" y="1112"/>
                    <a:pt x="1993" y="1041"/>
                    <a:pt x="1983" y="911"/>
                  </a:cubicBezTo>
                  <a:cubicBezTo>
                    <a:pt x="1983" y="770"/>
                    <a:pt x="1339" y="638"/>
                    <a:pt x="1339" y="638"/>
                  </a:cubicBezTo>
                  <a:cubicBezTo>
                    <a:pt x="1339" y="638"/>
                    <a:pt x="1238" y="216"/>
                    <a:pt x="1148" y="34"/>
                  </a:cubicBezTo>
                  <a:cubicBezTo>
                    <a:pt x="1138" y="11"/>
                    <a:pt x="1125" y="1"/>
                    <a:pt x="1110" y="1"/>
                  </a:cubicBezTo>
                  <a:close/>
                </a:path>
              </a:pathLst>
            </a:custGeom>
            <a:solidFill>
              <a:srgbClr val="FF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5"/>
            <p:cNvSpPr/>
            <p:nvPr/>
          </p:nvSpPr>
          <p:spPr>
            <a:xfrm>
              <a:off x="4895628" y="917375"/>
              <a:ext cx="254325" cy="247227"/>
            </a:xfrm>
            <a:custGeom>
              <a:avLst/>
              <a:gdLst/>
              <a:ahLst/>
              <a:cxnLst/>
              <a:rect l="l" t="t" r="r" b="b"/>
              <a:pathLst>
                <a:path w="2759" h="2682" extrusionOk="0">
                  <a:moveTo>
                    <a:pt x="1590" y="1"/>
                  </a:moveTo>
                  <a:cubicBezTo>
                    <a:pt x="1434" y="1"/>
                    <a:pt x="1119" y="789"/>
                    <a:pt x="1119" y="789"/>
                  </a:cubicBezTo>
                  <a:cubicBezTo>
                    <a:pt x="1119" y="789"/>
                    <a:pt x="343" y="1272"/>
                    <a:pt x="172" y="1353"/>
                  </a:cubicBezTo>
                  <a:cubicBezTo>
                    <a:pt x="1" y="1423"/>
                    <a:pt x="1048" y="1664"/>
                    <a:pt x="1048" y="1664"/>
                  </a:cubicBezTo>
                  <a:cubicBezTo>
                    <a:pt x="1048" y="1664"/>
                    <a:pt x="1289" y="2661"/>
                    <a:pt x="1430" y="2681"/>
                  </a:cubicBezTo>
                  <a:cubicBezTo>
                    <a:pt x="1432" y="2682"/>
                    <a:pt x="1434" y="2682"/>
                    <a:pt x="1436" y="2682"/>
                  </a:cubicBezTo>
                  <a:cubicBezTo>
                    <a:pt x="1591" y="2682"/>
                    <a:pt x="1934" y="1594"/>
                    <a:pt x="1934" y="1594"/>
                  </a:cubicBezTo>
                  <a:cubicBezTo>
                    <a:pt x="1934" y="1594"/>
                    <a:pt x="2749" y="1463"/>
                    <a:pt x="2749" y="1272"/>
                  </a:cubicBezTo>
                  <a:cubicBezTo>
                    <a:pt x="2759" y="1071"/>
                    <a:pt x="1863" y="919"/>
                    <a:pt x="1863" y="919"/>
                  </a:cubicBezTo>
                  <a:cubicBezTo>
                    <a:pt x="1863" y="919"/>
                    <a:pt x="1752" y="315"/>
                    <a:pt x="1642" y="44"/>
                  </a:cubicBezTo>
                  <a:cubicBezTo>
                    <a:pt x="1628" y="14"/>
                    <a:pt x="1611" y="1"/>
                    <a:pt x="15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5"/>
            <p:cNvSpPr/>
            <p:nvPr/>
          </p:nvSpPr>
          <p:spPr>
            <a:xfrm>
              <a:off x="-470183" y="3025589"/>
              <a:ext cx="2073866" cy="1257796"/>
            </a:xfrm>
            <a:custGeom>
              <a:avLst/>
              <a:gdLst/>
              <a:ahLst/>
              <a:cxnLst/>
              <a:rect l="l" t="t" r="r" b="b"/>
              <a:pathLst>
                <a:path w="22498" h="13645" extrusionOk="0">
                  <a:moveTo>
                    <a:pt x="10127" y="1"/>
                  </a:moveTo>
                  <a:cubicBezTo>
                    <a:pt x="8684" y="1"/>
                    <a:pt x="7241" y="239"/>
                    <a:pt x="5909" y="788"/>
                  </a:cubicBezTo>
                  <a:cubicBezTo>
                    <a:pt x="3785" y="1664"/>
                    <a:pt x="674" y="4240"/>
                    <a:pt x="363" y="6737"/>
                  </a:cubicBezTo>
                  <a:cubicBezTo>
                    <a:pt x="0" y="9586"/>
                    <a:pt x="3926" y="9848"/>
                    <a:pt x="5859" y="10029"/>
                  </a:cubicBezTo>
                  <a:cubicBezTo>
                    <a:pt x="8385" y="10260"/>
                    <a:pt x="10872" y="10915"/>
                    <a:pt x="13176" y="11962"/>
                  </a:cubicBezTo>
                  <a:cubicBezTo>
                    <a:pt x="14803" y="12700"/>
                    <a:pt x="16555" y="13644"/>
                    <a:pt x="18262" y="13644"/>
                  </a:cubicBezTo>
                  <a:cubicBezTo>
                    <a:pt x="18763" y="13644"/>
                    <a:pt x="19261" y="13563"/>
                    <a:pt x="19750" y="13371"/>
                  </a:cubicBezTo>
                  <a:cubicBezTo>
                    <a:pt x="21531" y="12676"/>
                    <a:pt x="22497" y="10582"/>
                    <a:pt x="22316" y="8680"/>
                  </a:cubicBezTo>
                  <a:cubicBezTo>
                    <a:pt x="22125" y="6767"/>
                    <a:pt x="20988" y="5066"/>
                    <a:pt x="19598" y="3757"/>
                  </a:cubicBezTo>
                  <a:cubicBezTo>
                    <a:pt x="17334" y="1614"/>
                    <a:pt x="14304" y="295"/>
                    <a:pt x="11194" y="43"/>
                  </a:cubicBezTo>
                  <a:cubicBezTo>
                    <a:pt x="10839" y="15"/>
                    <a:pt x="10483" y="1"/>
                    <a:pt x="10127" y="1"/>
                  </a:cubicBezTo>
                  <a:close/>
                </a:path>
              </a:pathLst>
            </a:custGeom>
            <a:solidFill>
              <a:srgbClr val="FFC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5"/>
            <p:cNvSpPr/>
            <p:nvPr/>
          </p:nvSpPr>
          <p:spPr>
            <a:xfrm>
              <a:off x="-1484425" y="2305952"/>
              <a:ext cx="2213150" cy="1045413"/>
            </a:xfrm>
            <a:custGeom>
              <a:avLst/>
              <a:gdLst/>
              <a:ahLst/>
              <a:cxnLst/>
              <a:rect l="l" t="t" r="r" b="b"/>
              <a:pathLst>
                <a:path w="24009" h="11341" extrusionOk="0">
                  <a:moveTo>
                    <a:pt x="8007" y="336"/>
                  </a:moveTo>
                  <a:cubicBezTo>
                    <a:pt x="8149" y="336"/>
                    <a:pt x="8292" y="344"/>
                    <a:pt x="8436" y="361"/>
                  </a:cubicBezTo>
                  <a:cubicBezTo>
                    <a:pt x="9413" y="482"/>
                    <a:pt x="10319" y="1005"/>
                    <a:pt x="11194" y="1518"/>
                  </a:cubicBezTo>
                  <a:cubicBezTo>
                    <a:pt x="12217" y="2101"/>
                    <a:pt x="13266" y="2711"/>
                    <a:pt x="14446" y="2711"/>
                  </a:cubicBezTo>
                  <a:cubicBezTo>
                    <a:pt x="14509" y="2711"/>
                    <a:pt x="14573" y="2710"/>
                    <a:pt x="14637" y="2706"/>
                  </a:cubicBezTo>
                  <a:cubicBezTo>
                    <a:pt x="15603" y="2646"/>
                    <a:pt x="16479" y="2163"/>
                    <a:pt x="17325" y="1690"/>
                  </a:cubicBezTo>
                  <a:cubicBezTo>
                    <a:pt x="18205" y="1208"/>
                    <a:pt x="19035" y="743"/>
                    <a:pt x="19947" y="743"/>
                  </a:cubicBezTo>
                  <a:cubicBezTo>
                    <a:pt x="20025" y="743"/>
                    <a:pt x="20104" y="746"/>
                    <a:pt x="20183" y="753"/>
                  </a:cubicBezTo>
                  <a:cubicBezTo>
                    <a:pt x="20797" y="804"/>
                    <a:pt x="21411" y="1086"/>
                    <a:pt x="21924" y="1559"/>
                  </a:cubicBezTo>
                  <a:cubicBezTo>
                    <a:pt x="23636" y="3119"/>
                    <a:pt x="23414" y="5938"/>
                    <a:pt x="22126" y="7598"/>
                  </a:cubicBezTo>
                  <a:cubicBezTo>
                    <a:pt x="20881" y="9182"/>
                    <a:pt x="18670" y="10126"/>
                    <a:pt x="16204" y="10126"/>
                  </a:cubicBezTo>
                  <a:cubicBezTo>
                    <a:pt x="16178" y="10126"/>
                    <a:pt x="16152" y="10125"/>
                    <a:pt x="16126" y="10125"/>
                  </a:cubicBezTo>
                  <a:cubicBezTo>
                    <a:pt x="13157" y="10105"/>
                    <a:pt x="11486" y="8806"/>
                    <a:pt x="9281" y="6833"/>
                  </a:cubicBezTo>
                  <a:cubicBezTo>
                    <a:pt x="8436" y="6079"/>
                    <a:pt x="7834" y="5723"/>
                    <a:pt x="7377" y="5723"/>
                  </a:cubicBezTo>
                  <a:cubicBezTo>
                    <a:pt x="7285" y="5723"/>
                    <a:pt x="7199" y="5738"/>
                    <a:pt x="7118" y="5766"/>
                  </a:cubicBezTo>
                  <a:cubicBezTo>
                    <a:pt x="6543" y="5967"/>
                    <a:pt x="6413" y="6783"/>
                    <a:pt x="6262" y="7739"/>
                  </a:cubicBezTo>
                  <a:cubicBezTo>
                    <a:pt x="6131" y="8515"/>
                    <a:pt x="5990" y="9400"/>
                    <a:pt x="5588" y="10014"/>
                  </a:cubicBezTo>
                  <a:cubicBezTo>
                    <a:pt x="5235" y="10568"/>
                    <a:pt x="4631" y="10910"/>
                    <a:pt x="3886" y="10991"/>
                  </a:cubicBezTo>
                  <a:cubicBezTo>
                    <a:pt x="3786" y="11001"/>
                    <a:pt x="3685" y="11006"/>
                    <a:pt x="3585" y="11006"/>
                  </a:cubicBezTo>
                  <a:cubicBezTo>
                    <a:pt x="2808" y="11006"/>
                    <a:pt x="2040" y="10703"/>
                    <a:pt x="1541" y="10186"/>
                  </a:cubicBezTo>
                  <a:cubicBezTo>
                    <a:pt x="353" y="8978"/>
                    <a:pt x="373" y="7075"/>
                    <a:pt x="917" y="5726"/>
                  </a:cubicBezTo>
                  <a:cubicBezTo>
                    <a:pt x="1581" y="4075"/>
                    <a:pt x="3011" y="2837"/>
                    <a:pt x="4027" y="2062"/>
                  </a:cubicBezTo>
                  <a:cubicBezTo>
                    <a:pt x="5005" y="1296"/>
                    <a:pt x="6448" y="336"/>
                    <a:pt x="8007" y="336"/>
                  </a:cubicBezTo>
                  <a:close/>
                  <a:moveTo>
                    <a:pt x="7998" y="0"/>
                  </a:moveTo>
                  <a:cubicBezTo>
                    <a:pt x="6344" y="0"/>
                    <a:pt x="4846" y="1000"/>
                    <a:pt x="3826" y="1790"/>
                  </a:cubicBezTo>
                  <a:cubicBezTo>
                    <a:pt x="2779" y="2596"/>
                    <a:pt x="1299" y="3874"/>
                    <a:pt x="605" y="5605"/>
                  </a:cubicBezTo>
                  <a:cubicBezTo>
                    <a:pt x="10" y="7055"/>
                    <a:pt x="1" y="9098"/>
                    <a:pt x="1299" y="10427"/>
                  </a:cubicBezTo>
                  <a:cubicBezTo>
                    <a:pt x="1860" y="11005"/>
                    <a:pt x="2712" y="11340"/>
                    <a:pt x="3577" y="11340"/>
                  </a:cubicBezTo>
                  <a:cubicBezTo>
                    <a:pt x="3690" y="11340"/>
                    <a:pt x="3804" y="11334"/>
                    <a:pt x="3917" y="11323"/>
                  </a:cubicBezTo>
                  <a:cubicBezTo>
                    <a:pt x="4772" y="11242"/>
                    <a:pt x="5467" y="10839"/>
                    <a:pt x="5869" y="10195"/>
                  </a:cubicBezTo>
                  <a:cubicBezTo>
                    <a:pt x="6312" y="9521"/>
                    <a:pt x="6463" y="8605"/>
                    <a:pt x="6594" y="7790"/>
                  </a:cubicBezTo>
                  <a:cubicBezTo>
                    <a:pt x="6725" y="6985"/>
                    <a:pt x="6845" y="6220"/>
                    <a:pt x="7228" y="6088"/>
                  </a:cubicBezTo>
                  <a:cubicBezTo>
                    <a:pt x="7272" y="6072"/>
                    <a:pt x="7322" y="6064"/>
                    <a:pt x="7376" y="6064"/>
                  </a:cubicBezTo>
                  <a:cubicBezTo>
                    <a:pt x="7731" y="6064"/>
                    <a:pt x="8301" y="6405"/>
                    <a:pt x="9060" y="7085"/>
                  </a:cubicBezTo>
                  <a:cubicBezTo>
                    <a:pt x="11325" y="9108"/>
                    <a:pt x="13037" y="10437"/>
                    <a:pt x="16126" y="10467"/>
                  </a:cubicBezTo>
                  <a:cubicBezTo>
                    <a:pt x="16152" y="10468"/>
                    <a:pt x="16178" y="10468"/>
                    <a:pt x="16204" y="10468"/>
                  </a:cubicBezTo>
                  <a:cubicBezTo>
                    <a:pt x="18770" y="10468"/>
                    <a:pt x="21082" y="9474"/>
                    <a:pt x="22387" y="7800"/>
                  </a:cubicBezTo>
                  <a:cubicBezTo>
                    <a:pt x="23777" y="6028"/>
                    <a:pt x="24009" y="2998"/>
                    <a:pt x="22156" y="1307"/>
                  </a:cubicBezTo>
                  <a:cubicBezTo>
                    <a:pt x="21703" y="894"/>
                    <a:pt x="21170" y="612"/>
                    <a:pt x="20626" y="482"/>
                  </a:cubicBezTo>
                  <a:cubicBezTo>
                    <a:pt x="20495" y="451"/>
                    <a:pt x="20354" y="421"/>
                    <a:pt x="20213" y="411"/>
                  </a:cubicBezTo>
                  <a:cubicBezTo>
                    <a:pt x="20131" y="404"/>
                    <a:pt x="20050" y="401"/>
                    <a:pt x="19970" y="401"/>
                  </a:cubicBezTo>
                  <a:cubicBezTo>
                    <a:pt x="18960" y="401"/>
                    <a:pt x="18048" y="904"/>
                    <a:pt x="17153" y="1397"/>
                  </a:cubicBezTo>
                  <a:cubicBezTo>
                    <a:pt x="16348" y="1840"/>
                    <a:pt x="15502" y="2314"/>
                    <a:pt x="14607" y="2364"/>
                  </a:cubicBezTo>
                  <a:cubicBezTo>
                    <a:pt x="14543" y="2368"/>
                    <a:pt x="14480" y="2370"/>
                    <a:pt x="14417" y="2370"/>
                  </a:cubicBezTo>
                  <a:cubicBezTo>
                    <a:pt x="13346" y="2370"/>
                    <a:pt x="12382" y="1816"/>
                    <a:pt x="11366" y="1227"/>
                  </a:cubicBezTo>
                  <a:cubicBezTo>
                    <a:pt x="10460" y="703"/>
                    <a:pt x="9523" y="160"/>
                    <a:pt x="8476" y="28"/>
                  </a:cubicBezTo>
                  <a:cubicBezTo>
                    <a:pt x="8316" y="9"/>
                    <a:pt x="8156" y="0"/>
                    <a:pt x="7998" y="0"/>
                  </a:cubicBezTo>
                  <a:close/>
                </a:path>
              </a:pathLst>
            </a:custGeom>
            <a:solidFill>
              <a:srgbClr val="FF5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5"/>
            <p:cNvSpPr/>
            <p:nvPr/>
          </p:nvSpPr>
          <p:spPr>
            <a:xfrm>
              <a:off x="-152904" y="2566264"/>
              <a:ext cx="835243" cy="1167644"/>
            </a:xfrm>
            <a:custGeom>
              <a:avLst/>
              <a:gdLst/>
              <a:ahLst/>
              <a:cxnLst/>
              <a:rect l="l" t="t" r="r" b="b"/>
              <a:pathLst>
                <a:path w="9061" h="12667" extrusionOk="0">
                  <a:moveTo>
                    <a:pt x="4624" y="335"/>
                  </a:moveTo>
                  <a:cubicBezTo>
                    <a:pt x="5109" y="335"/>
                    <a:pt x="5660" y="556"/>
                    <a:pt x="5738" y="980"/>
                  </a:cubicBezTo>
                  <a:cubicBezTo>
                    <a:pt x="5799" y="1291"/>
                    <a:pt x="5607" y="1573"/>
                    <a:pt x="5386" y="1906"/>
                  </a:cubicBezTo>
                  <a:cubicBezTo>
                    <a:pt x="5205" y="2157"/>
                    <a:pt x="5023" y="2419"/>
                    <a:pt x="4963" y="2731"/>
                  </a:cubicBezTo>
                  <a:cubicBezTo>
                    <a:pt x="4782" y="3516"/>
                    <a:pt x="5396" y="4221"/>
                    <a:pt x="6030" y="4613"/>
                  </a:cubicBezTo>
                  <a:cubicBezTo>
                    <a:pt x="6201" y="4734"/>
                    <a:pt x="6392" y="4835"/>
                    <a:pt x="6574" y="4935"/>
                  </a:cubicBezTo>
                  <a:cubicBezTo>
                    <a:pt x="7016" y="5167"/>
                    <a:pt x="7430" y="5398"/>
                    <a:pt x="7721" y="5751"/>
                  </a:cubicBezTo>
                  <a:cubicBezTo>
                    <a:pt x="8698" y="6939"/>
                    <a:pt x="8376" y="9002"/>
                    <a:pt x="7550" y="10422"/>
                  </a:cubicBezTo>
                  <a:cubicBezTo>
                    <a:pt x="6844" y="11636"/>
                    <a:pt x="5846" y="12328"/>
                    <a:pt x="4821" y="12328"/>
                  </a:cubicBezTo>
                  <a:cubicBezTo>
                    <a:pt x="4691" y="12328"/>
                    <a:pt x="4560" y="12317"/>
                    <a:pt x="4430" y="12294"/>
                  </a:cubicBezTo>
                  <a:cubicBezTo>
                    <a:pt x="3191" y="12073"/>
                    <a:pt x="2225" y="11388"/>
                    <a:pt x="1551" y="10250"/>
                  </a:cubicBezTo>
                  <a:cubicBezTo>
                    <a:pt x="353" y="8237"/>
                    <a:pt x="444" y="5409"/>
                    <a:pt x="1048" y="3647"/>
                  </a:cubicBezTo>
                  <a:cubicBezTo>
                    <a:pt x="1551" y="2157"/>
                    <a:pt x="2779" y="396"/>
                    <a:pt x="4591" y="335"/>
                  </a:cubicBezTo>
                  <a:cubicBezTo>
                    <a:pt x="4602" y="335"/>
                    <a:pt x="4613" y="335"/>
                    <a:pt x="4624" y="335"/>
                  </a:cubicBezTo>
                  <a:close/>
                  <a:moveTo>
                    <a:pt x="4667" y="0"/>
                  </a:moveTo>
                  <a:cubicBezTo>
                    <a:pt x="4638" y="0"/>
                    <a:pt x="4609" y="1"/>
                    <a:pt x="4580" y="3"/>
                  </a:cubicBezTo>
                  <a:cubicBezTo>
                    <a:pt x="2598" y="63"/>
                    <a:pt x="1259" y="1946"/>
                    <a:pt x="726" y="3536"/>
                  </a:cubicBezTo>
                  <a:cubicBezTo>
                    <a:pt x="101" y="5378"/>
                    <a:pt x="1" y="8317"/>
                    <a:pt x="1259" y="10431"/>
                  </a:cubicBezTo>
                  <a:cubicBezTo>
                    <a:pt x="1974" y="11630"/>
                    <a:pt x="3050" y="12395"/>
                    <a:pt x="4369" y="12626"/>
                  </a:cubicBezTo>
                  <a:cubicBezTo>
                    <a:pt x="4524" y="12653"/>
                    <a:pt x="4679" y="12667"/>
                    <a:pt x="4832" y="12667"/>
                  </a:cubicBezTo>
                  <a:cubicBezTo>
                    <a:pt x="5979" y="12667"/>
                    <a:pt x="7078" y="11915"/>
                    <a:pt x="7842" y="10592"/>
                  </a:cubicBezTo>
                  <a:cubicBezTo>
                    <a:pt x="8728" y="9073"/>
                    <a:pt x="9060" y="6848"/>
                    <a:pt x="7983" y="5539"/>
                  </a:cubicBezTo>
                  <a:cubicBezTo>
                    <a:pt x="7641" y="5127"/>
                    <a:pt x="7188" y="4875"/>
                    <a:pt x="6735" y="4633"/>
                  </a:cubicBezTo>
                  <a:cubicBezTo>
                    <a:pt x="6564" y="4533"/>
                    <a:pt x="6372" y="4442"/>
                    <a:pt x="6201" y="4331"/>
                  </a:cubicBezTo>
                  <a:cubicBezTo>
                    <a:pt x="5698" y="4009"/>
                    <a:pt x="5155" y="3416"/>
                    <a:pt x="5285" y="2801"/>
                  </a:cubicBezTo>
                  <a:cubicBezTo>
                    <a:pt x="5345" y="2560"/>
                    <a:pt x="5497" y="2329"/>
                    <a:pt x="5658" y="2097"/>
                  </a:cubicBezTo>
                  <a:cubicBezTo>
                    <a:pt x="5909" y="1734"/>
                    <a:pt x="6161" y="1362"/>
                    <a:pt x="6070" y="909"/>
                  </a:cubicBezTo>
                  <a:cubicBezTo>
                    <a:pt x="5980" y="456"/>
                    <a:pt x="5567" y="164"/>
                    <a:pt x="5094" y="54"/>
                  </a:cubicBezTo>
                  <a:cubicBezTo>
                    <a:pt x="4960" y="20"/>
                    <a:pt x="4812" y="0"/>
                    <a:pt x="4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5"/>
            <p:cNvSpPr/>
            <p:nvPr/>
          </p:nvSpPr>
          <p:spPr>
            <a:xfrm>
              <a:off x="424226" y="2349921"/>
              <a:ext cx="158734" cy="148502"/>
            </a:xfrm>
            <a:custGeom>
              <a:avLst/>
              <a:gdLst/>
              <a:ahLst/>
              <a:cxnLst/>
              <a:rect l="l" t="t" r="r" b="b"/>
              <a:pathLst>
                <a:path w="1722" h="1611" extrusionOk="0">
                  <a:moveTo>
                    <a:pt x="832" y="0"/>
                  </a:moveTo>
                  <a:cubicBezTo>
                    <a:pt x="810" y="0"/>
                    <a:pt x="788" y="2"/>
                    <a:pt x="766" y="5"/>
                  </a:cubicBezTo>
                  <a:cubicBezTo>
                    <a:pt x="212" y="55"/>
                    <a:pt x="1" y="800"/>
                    <a:pt x="313" y="1213"/>
                  </a:cubicBezTo>
                  <a:cubicBezTo>
                    <a:pt x="413" y="1354"/>
                    <a:pt x="565" y="1434"/>
                    <a:pt x="715" y="1475"/>
                  </a:cubicBezTo>
                  <a:cubicBezTo>
                    <a:pt x="766" y="1515"/>
                    <a:pt x="816" y="1545"/>
                    <a:pt x="867" y="1575"/>
                  </a:cubicBezTo>
                  <a:cubicBezTo>
                    <a:pt x="905" y="1600"/>
                    <a:pt x="950" y="1611"/>
                    <a:pt x="997" y="1611"/>
                  </a:cubicBezTo>
                  <a:cubicBezTo>
                    <a:pt x="1083" y="1611"/>
                    <a:pt x="1173" y="1573"/>
                    <a:pt x="1239" y="1515"/>
                  </a:cubicBezTo>
                  <a:cubicBezTo>
                    <a:pt x="1289" y="1464"/>
                    <a:pt x="1330" y="1414"/>
                    <a:pt x="1370" y="1354"/>
                  </a:cubicBezTo>
                  <a:cubicBezTo>
                    <a:pt x="1460" y="1273"/>
                    <a:pt x="1531" y="1182"/>
                    <a:pt x="1581" y="1052"/>
                  </a:cubicBezTo>
                  <a:cubicBezTo>
                    <a:pt x="1722" y="669"/>
                    <a:pt x="1511" y="246"/>
                    <a:pt x="1158" y="126"/>
                  </a:cubicBezTo>
                  <a:cubicBezTo>
                    <a:pt x="1064" y="48"/>
                    <a:pt x="955" y="0"/>
                    <a:pt x="8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5"/>
            <p:cNvSpPr/>
            <p:nvPr/>
          </p:nvSpPr>
          <p:spPr>
            <a:xfrm>
              <a:off x="202444" y="2334711"/>
              <a:ext cx="153756" cy="131633"/>
            </a:xfrm>
            <a:custGeom>
              <a:avLst/>
              <a:gdLst/>
              <a:ahLst/>
              <a:cxnLst/>
              <a:rect l="l" t="t" r="r" b="b"/>
              <a:pathLst>
                <a:path w="1668" h="1428" extrusionOk="0">
                  <a:moveTo>
                    <a:pt x="703" y="1"/>
                  </a:moveTo>
                  <a:cubicBezTo>
                    <a:pt x="508" y="1"/>
                    <a:pt x="313" y="77"/>
                    <a:pt x="182" y="230"/>
                  </a:cubicBezTo>
                  <a:cubicBezTo>
                    <a:pt x="41" y="391"/>
                    <a:pt x="1" y="613"/>
                    <a:pt x="41" y="804"/>
                  </a:cubicBezTo>
                  <a:cubicBezTo>
                    <a:pt x="72" y="1045"/>
                    <a:pt x="233" y="1267"/>
                    <a:pt x="454" y="1367"/>
                  </a:cubicBezTo>
                  <a:cubicBezTo>
                    <a:pt x="546" y="1409"/>
                    <a:pt x="635" y="1427"/>
                    <a:pt x="720" y="1427"/>
                  </a:cubicBezTo>
                  <a:cubicBezTo>
                    <a:pt x="1297" y="1427"/>
                    <a:pt x="1667" y="572"/>
                    <a:pt x="1159" y="159"/>
                  </a:cubicBezTo>
                  <a:cubicBezTo>
                    <a:pt x="1030" y="54"/>
                    <a:pt x="866" y="1"/>
                    <a:pt x="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5"/>
            <p:cNvSpPr/>
            <p:nvPr/>
          </p:nvSpPr>
          <p:spPr>
            <a:xfrm>
              <a:off x="390858" y="2083986"/>
              <a:ext cx="150991" cy="141496"/>
            </a:xfrm>
            <a:custGeom>
              <a:avLst/>
              <a:gdLst/>
              <a:ahLst/>
              <a:cxnLst/>
              <a:rect l="l" t="t" r="r" b="b"/>
              <a:pathLst>
                <a:path w="1638" h="1535" extrusionOk="0">
                  <a:moveTo>
                    <a:pt x="752" y="1"/>
                  </a:moveTo>
                  <a:cubicBezTo>
                    <a:pt x="469" y="1"/>
                    <a:pt x="193" y="193"/>
                    <a:pt x="81" y="464"/>
                  </a:cubicBezTo>
                  <a:cubicBezTo>
                    <a:pt x="0" y="665"/>
                    <a:pt x="21" y="877"/>
                    <a:pt x="111" y="1058"/>
                  </a:cubicBezTo>
                  <a:cubicBezTo>
                    <a:pt x="162" y="1199"/>
                    <a:pt x="252" y="1340"/>
                    <a:pt x="393" y="1430"/>
                  </a:cubicBezTo>
                  <a:cubicBezTo>
                    <a:pt x="501" y="1501"/>
                    <a:pt x="634" y="1534"/>
                    <a:pt x="770" y="1534"/>
                  </a:cubicBezTo>
                  <a:cubicBezTo>
                    <a:pt x="1190" y="1534"/>
                    <a:pt x="1637" y="1220"/>
                    <a:pt x="1470" y="756"/>
                  </a:cubicBezTo>
                  <a:cubicBezTo>
                    <a:pt x="1460" y="725"/>
                    <a:pt x="1440" y="695"/>
                    <a:pt x="1419" y="675"/>
                  </a:cubicBezTo>
                  <a:cubicBezTo>
                    <a:pt x="1419" y="635"/>
                    <a:pt x="1410" y="604"/>
                    <a:pt x="1399" y="575"/>
                  </a:cubicBezTo>
                  <a:cubicBezTo>
                    <a:pt x="1390" y="555"/>
                    <a:pt x="1390" y="534"/>
                    <a:pt x="1379" y="514"/>
                  </a:cubicBezTo>
                  <a:cubicBezTo>
                    <a:pt x="1329" y="333"/>
                    <a:pt x="1208" y="162"/>
                    <a:pt x="1037" y="71"/>
                  </a:cubicBezTo>
                  <a:cubicBezTo>
                    <a:pt x="945" y="23"/>
                    <a:pt x="848" y="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5"/>
            <p:cNvSpPr/>
            <p:nvPr/>
          </p:nvSpPr>
          <p:spPr>
            <a:xfrm>
              <a:off x="667393" y="2228614"/>
              <a:ext cx="124443" cy="114488"/>
            </a:xfrm>
            <a:custGeom>
              <a:avLst/>
              <a:gdLst/>
              <a:ahLst/>
              <a:cxnLst/>
              <a:rect l="l" t="t" r="r" b="b"/>
              <a:pathLst>
                <a:path w="1350" h="1242" extrusionOk="0">
                  <a:moveTo>
                    <a:pt x="640" y="1"/>
                  </a:moveTo>
                  <a:cubicBezTo>
                    <a:pt x="485" y="1"/>
                    <a:pt x="331" y="59"/>
                    <a:pt x="222" y="183"/>
                  </a:cubicBezTo>
                  <a:cubicBezTo>
                    <a:pt x="0" y="415"/>
                    <a:pt x="10" y="818"/>
                    <a:pt x="242" y="1029"/>
                  </a:cubicBezTo>
                  <a:cubicBezTo>
                    <a:pt x="251" y="1049"/>
                    <a:pt x="262" y="1059"/>
                    <a:pt x="272" y="1079"/>
                  </a:cubicBezTo>
                  <a:cubicBezTo>
                    <a:pt x="376" y="1192"/>
                    <a:pt x="512" y="1242"/>
                    <a:pt x="650" y="1242"/>
                  </a:cubicBezTo>
                  <a:cubicBezTo>
                    <a:pt x="819" y="1242"/>
                    <a:pt x="991" y="1166"/>
                    <a:pt x="1107" y="1039"/>
                  </a:cubicBezTo>
                  <a:cubicBezTo>
                    <a:pt x="1349" y="797"/>
                    <a:pt x="1329" y="404"/>
                    <a:pt x="1077" y="173"/>
                  </a:cubicBezTo>
                  <a:cubicBezTo>
                    <a:pt x="960" y="61"/>
                    <a:pt x="799" y="1"/>
                    <a:pt x="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5"/>
            <p:cNvSpPr/>
            <p:nvPr/>
          </p:nvSpPr>
          <p:spPr>
            <a:xfrm>
              <a:off x="615589" y="2548381"/>
              <a:ext cx="138086" cy="109141"/>
            </a:xfrm>
            <a:custGeom>
              <a:avLst/>
              <a:gdLst/>
              <a:ahLst/>
              <a:cxnLst/>
              <a:rect l="l" t="t" r="r" b="b"/>
              <a:pathLst>
                <a:path w="1498" h="1184" extrusionOk="0">
                  <a:moveTo>
                    <a:pt x="710" y="1"/>
                  </a:moveTo>
                  <a:cubicBezTo>
                    <a:pt x="530" y="1"/>
                    <a:pt x="348" y="81"/>
                    <a:pt x="240" y="257"/>
                  </a:cubicBezTo>
                  <a:cubicBezTo>
                    <a:pt x="1" y="636"/>
                    <a:pt x="245" y="1183"/>
                    <a:pt x="710" y="1183"/>
                  </a:cubicBezTo>
                  <a:cubicBezTo>
                    <a:pt x="714" y="1183"/>
                    <a:pt x="719" y="1183"/>
                    <a:pt x="723" y="1183"/>
                  </a:cubicBezTo>
                  <a:cubicBezTo>
                    <a:pt x="1287" y="1183"/>
                    <a:pt x="1498" y="519"/>
                    <a:pt x="1146" y="136"/>
                  </a:cubicBezTo>
                  <a:cubicBezTo>
                    <a:pt x="1095" y="87"/>
                    <a:pt x="1035" y="66"/>
                    <a:pt x="965" y="56"/>
                  </a:cubicBezTo>
                  <a:cubicBezTo>
                    <a:pt x="886" y="20"/>
                    <a:pt x="798" y="1"/>
                    <a:pt x="7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5"/>
            <p:cNvSpPr/>
            <p:nvPr/>
          </p:nvSpPr>
          <p:spPr>
            <a:xfrm>
              <a:off x="796259" y="236339"/>
              <a:ext cx="3926960" cy="3074111"/>
            </a:xfrm>
            <a:custGeom>
              <a:avLst/>
              <a:gdLst/>
              <a:ahLst/>
              <a:cxnLst/>
              <a:rect l="l" t="t" r="r" b="b"/>
              <a:pathLst>
                <a:path w="42601" h="33349" extrusionOk="0">
                  <a:moveTo>
                    <a:pt x="8789" y="1"/>
                  </a:moveTo>
                  <a:cubicBezTo>
                    <a:pt x="7228" y="1"/>
                    <a:pt x="5608" y="71"/>
                    <a:pt x="4219" y="775"/>
                  </a:cubicBezTo>
                  <a:cubicBezTo>
                    <a:pt x="2931" y="1430"/>
                    <a:pt x="2246" y="2567"/>
                    <a:pt x="1873" y="3886"/>
                  </a:cubicBezTo>
                  <a:cubicBezTo>
                    <a:pt x="1300" y="5960"/>
                    <a:pt x="1491" y="8496"/>
                    <a:pt x="1340" y="10369"/>
                  </a:cubicBezTo>
                  <a:cubicBezTo>
                    <a:pt x="1119" y="13187"/>
                    <a:pt x="887" y="16006"/>
                    <a:pt x="665" y="18824"/>
                  </a:cubicBezTo>
                  <a:cubicBezTo>
                    <a:pt x="444" y="21532"/>
                    <a:pt x="1" y="24189"/>
                    <a:pt x="132" y="26938"/>
                  </a:cubicBezTo>
                  <a:cubicBezTo>
                    <a:pt x="202" y="28387"/>
                    <a:pt x="434" y="29907"/>
                    <a:pt x="1169" y="31185"/>
                  </a:cubicBezTo>
                  <a:cubicBezTo>
                    <a:pt x="2005" y="32624"/>
                    <a:pt x="2779" y="33239"/>
                    <a:pt x="4481" y="33289"/>
                  </a:cubicBezTo>
                  <a:cubicBezTo>
                    <a:pt x="5833" y="33331"/>
                    <a:pt x="7180" y="33349"/>
                    <a:pt x="8529" y="33349"/>
                  </a:cubicBezTo>
                  <a:cubicBezTo>
                    <a:pt x="9108" y="33349"/>
                    <a:pt x="9688" y="33346"/>
                    <a:pt x="10268" y="33340"/>
                  </a:cubicBezTo>
                  <a:cubicBezTo>
                    <a:pt x="17294" y="33259"/>
                    <a:pt x="24240" y="32494"/>
                    <a:pt x="31277" y="32313"/>
                  </a:cubicBezTo>
                  <a:cubicBezTo>
                    <a:pt x="32454" y="32282"/>
                    <a:pt x="37820" y="32202"/>
                    <a:pt x="39289" y="31980"/>
                  </a:cubicBezTo>
                  <a:cubicBezTo>
                    <a:pt x="39813" y="31900"/>
                    <a:pt x="40366" y="31789"/>
                    <a:pt x="40748" y="31417"/>
                  </a:cubicBezTo>
                  <a:cubicBezTo>
                    <a:pt x="41131" y="31034"/>
                    <a:pt x="41302" y="30470"/>
                    <a:pt x="41332" y="29927"/>
                  </a:cubicBezTo>
                  <a:cubicBezTo>
                    <a:pt x="41735" y="23253"/>
                    <a:pt x="42138" y="16237"/>
                    <a:pt x="42510" y="10892"/>
                  </a:cubicBezTo>
                  <a:cubicBezTo>
                    <a:pt x="42601" y="9553"/>
                    <a:pt x="42480" y="8103"/>
                    <a:pt x="41685" y="7016"/>
                  </a:cubicBezTo>
                  <a:cubicBezTo>
                    <a:pt x="40930" y="5969"/>
                    <a:pt x="39652" y="5486"/>
                    <a:pt x="38424" y="5084"/>
                  </a:cubicBezTo>
                  <a:cubicBezTo>
                    <a:pt x="34095" y="3665"/>
                    <a:pt x="11597" y="10"/>
                    <a:pt x="87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25"/>
          <p:cNvSpPr txBox="1">
            <a:spLocks noGrp="1"/>
          </p:cNvSpPr>
          <p:nvPr>
            <p:ph type="title"/>
          </p:nvPr>
        </p:nvSpPr>
        <p:spPr>
          <a:xfrm>
            <a:off x="1051200" y="1030275"/>
            <a:ext cx="3225600" cy="99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3500"/>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
        <p:nvSpPr>
          <p:cNvPr id="1493" name="Google Shape;1493;p25"/>
          <p:cNvSpPr txBox="1">
            <a:spLocks noGrp="1"/>
          </p:cNvSpPr>
          <p:nvPr>
            <p:ph type="subTitle" idx="1"/>
          </p:nvPr>
        </p:nvSpPr>
        <p:spPr>
          <a:xfrm>
            <a:off x="1437000" y="2076425"/>
            <a:ext cx="2454000" cy="57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32025" y="1580675"/>
            <a:ext cx="4464000" cy="61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highlight>
                  <a:schemeClr val="accent3"/>
                </a:highlight>
              </a:defRPr>
            </a:lvl1pPr>
            <a:lvl2pPr lvl="1" algn="ctr">
              <a:spcBef>
                <a:spcPts val="0"/>
              </a:spcBef>
              <a:spcAft>
                <a:spcPts val="0"/>
              </a:spcAft>
              <a:buSzPts val="3600"/>
              <a:buNone/>
              <a:defRPr sz="3600">
                <a:highlight>
                  <a:schemeClr val="accent3"/>
                </a:highlight>
              </a:defRPr>
            </a:lvl2pPr>
            <a:lvl3pPr lvl="2" algn="ctr">
              <a:spcBef>
                <a:spcPts val="0"/>
              </a:spcBef>
              <a:spcAft>
                <a:spcPts val="0"/>
              </a:spcAft>
              <a:buSzPts val="3600"/>
              <a:buNone/>
              <a:defRPr sz="3600">
                <a:highlight>
                  <a:schemeClr val="accent3"/>
                </a:highlight>
              </a:defRPr>
            </a:lvl3pPr>
            <a:lvl4pPr lvl="3" algn="ctr">
              <a:spcBef>
                <a:spcPts val="0"/>
              </a:spcBef>
              <a:spcAft>
                <a:spcPts val="0"/>
              </a:spcAft>
              <a:buSzPts val="3600"/>
              <a:buNone/>
              <a:defRPr sz="3600">
                <a:highlight>
                  <a:schemeClr val="accent3"/>
                </a:highlight>
              </a:defRPr>
            </a:lvl4pPr>
            <a:lvl5pPr lvl="4" algn="ctr">
              <a:spcBef>
                <a:spcPts val="0"/>
              </a:spcBef>
              <a:spcAft>
                <a:spcPts val="0"/>
              </a:spcAft>
              <a:buSzPts val="3600"/>
              <a:buNone/>
              <a:defRPr sz="3600">
                <a:highlight>
                  <a:schemeClr val="accent3"/>
                </a:highlight>
              </a:defRPr>
            </a:lvl5pPr>
            <a:lvl6pPr lvl="5" algn="ctr">
              <a:spcBef>
                <a:spcPts val="0"/>
              </a:spcBef>
              <a:spcAft>
                <a:spcPts val="0"/>
              </a:spcAft>
              <a:buSzPts val="3600"/>
              <a:buNone/>
              <a:defRPr sz="3600">
                <a:highlight>
                  <a:schemeClr val="accent3"/>
                </a:highlight>
              </a:defRPr>
            </a:lvl6pPr>
            <a:lvl7pPr lvl="6" algn="ctr">
              <a:spcBef>
                <a:spcPts val="0"/>
              </a:spcBef>
              <a:spcAft>
                <a:spcPts val="0"/>
              </a:spcAft>
              <a:buSzPts val="3600"/>
              <a:buNone/>
              <a:defRPr sz="3600">
                <a:highlight>
                  <a:schemeClr val="accent3"/>
                </a:highlight>
              </a:defRPr>
            </a:lvl7pPr>
            <a:lvl8pPr lvl="7" algn="ctr">
              <a:spcBef>
                <a:spcPts val="0"/>
              </a:spcBef>
              <a:spcAft>
                <a:spcPts val="0"/>
              </a:spcAft>
              <a:buSzPts val="3600"/>
              <a:buNone/>
              <a:defRPr sz="3600">
                <a:highlight>
                  <a:schemeClr val="accent3"/>
                </a:highlight>
              </a:defRPr>
            </a:lvl8pPr>
            <a:lvl9pPr lvl="8" algn="ctr">
              <a:spcBef>
                <a:spcPts val="0"/>
              </a:spcBef>
              <a:spcAft>
                <a:spcPts val="0"/>
              </a:spcAft>
              <a:buSzPts val="3600"/>
              <a:buNone/>
              <a:defRPr sz="3600">
                <a:highlight>
                  <a:schemeClr val="accent3"/>
                </a:high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32075" y="327050"/>
            <a:ext cx="4463700" cy="4209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highlight>
                  <a:schemeClr val="accent3"/>
                </a:highlight>
              </a:defRPr>
            </a:lvl1pPr>
            <a:lvl2pPr lvl="1">
              <a:spcBef>
                <a:spcPts val="0"/>
              </a:spcBef>
              <a:spcAft>
                <a:spcPts val="0"/>
              </a:spcAft>
              <a:buSzPts val="2600"/>
              <a:buNone/>
              <a:defRPr>
                <a:highlight>
                  <a:schemeClr val="accent3"/>
                </a:highlight>
              </a:defRPr>
            </a:lvl2pPr>
            <a:lvl3pPr lvl="2">
              <a:spcBef>
                <a:spcPts val="0"/>
              </a:spcBef>
              <a:spcAft>
                <a:spcPts val="0"/>
              </a:spcAft>
              <a:buSzPts val="2600"/>
              <a:buNone/>
              <a:defRPr>
                <a:highlight>
                  <a:schemeClr val="accent3"/>
                </a:highlight>
              </a:defRPr>
            </a:lvl3pPr>
            <a:lvl4pPr lvl="3">
              <a:spcBef>
                <a:spcPts val="0"/>
              </a:spcBef>
              <a:spcAft>
                <a:spcPts val="0"/>
              </a:spcAft>
              <a:buSzPts val="2600"/>
              <a:buNone/>
              <a:defRPr>
                <a:highlight>
                  <a:schemeClr val="accent3"/>
                </a:highlight>
              </a:defRPr>
            </a:lvl4pPr>
            <a:lvl5pPr lvl="4">
              <a:spcBef>
                <a:spcPts val="0"/>
              </a:spcBef>
              <a:spcAft>
                <a:spcPts val="0"/>
              </a:spcAft>
              <a:buSzPts val="2600"/>
              <a:buNone/>
              <a:defRPr>
                <a:highlight>
                  <a:schemeClr val="accent3"/>
                </a:highlight>
              </a:defRPr>
            </a:lvl5pPr>
            <a:lvl6pPr lvl="5">
              <a:spcBef>
                <a:spcPts val="0"/>
              </a:spcBef>
              <a:spcAft>
                <a:spcPts val="0"/>
              </a:spcAft>
              <a:buSzPts val="2600"/>
              <a:buNone/>
              <a:defRPr>
                <a:highlight>
                  <a:schemeClr val="accent3"/>
                </a:highlight>
              </a:defRPr>
            </a:lvl6pPr>
            <a:lvl7pPr lvl="6">
              <a:spcBef>
                <a:spcPts val="0"/>
              </a:spcBef>
              <a:spcAft>
                <a:spcPts val="0"/>
              </a:spcAft>
              <a:buSzPts val="2600"/>
              <a:buNone/>
              <a:defRPr>
                <a:highlight>
                  <a:schemeClr val="accent3"/>
                </a:highlight>
              </a:defRPr>
            </a:lvl7pPr>
            <a:lvl8pPr lvl="7">
              <a:spcBef>
                <a:spcPts val="0"/>
              </a:spcBef>
              <a:spcAft>
                <a:spcPts val="0"/>
              </a:spcAft>
              <a:buSzPts val="2600"/>
              <a:buNone/>
              <a:defRPr>
                <a:highlight>
                  <a:schemeClr val="accent3"/>
                </a:highlight>
              </a:defRPr>
            </a:lvl8pPr>
            <a:lvl9pPr lvl="8">
              <a:spcBef>
                <a:spcPts val="0"/>
              </a:spcBef>
              <a:spcAft>
                <a:spcPts val="0"/>
              </a:spcAft>
              <a:buSzPts val="2600"/>
              <a:buNone/>
              <a:defRPr>
                <a:highlight>
                  <a:schemeClr val="accent3"/>
                </a:highlight>
              </a:defRPr>
            </a:lvl9pPr>
          </a:lstStyle>
          <a:p>
            <a:endParaRPr/>
          </a:p>
        </p:txBody>
      </p:sp>
      <p:sp>
        <p:nvSpPr>
          <p:cNvPr id="29" name="Google Shape;29;p4"/>
          <p:cNvSpPr txBox="1">
            <a:spLocks noGrp="1"/>
          </p:cNvSpPr>
          <p:nvPr>
            <p:ph type="body" idx="1"/>
          </p:nvPr>
        </p:nvSpPr>
        <p:spPr>
          <a:xfrm>
            <a:off x="432025" y="846975"/>
            <a:ext cx="4464000" cy="2510700"/>
          </a:xfrm>
          <a:prstGeom prst="rect">
            <a:avLst/>
          </a:prstGeom>
        </p:spPr>
        <p:txBody>
          <a:bodyPr spcFirstLastPara="1" wrap="square" lIns="91425" tIns="91425" rIns="91425" bIns="91425" anchor="ctr" anchorCtr="0">
            <a:noAutofit/>
          </a:bodyPr>
          <a:lstStyle>
            <a:lvl1pPr marL="457200" lvl="0" indent="-330200" algn="l">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32075" y="327050"/>
            <a:ext cx="4463700" cy="4209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highlight>
                  <a:schemeClr val="accent3"/>
                </a:highlight>
              </a:defRPr>
            </a:lvl1pPr>
            <a:lvl2pPr lvl="1">
              <a:spcBef>
                <a:spcPts val="0"/>
              </a:spcBef>
              <a:spcAft>
                <a:spcPts val="0"/>
              </a:spcAft>
              <a:buSzPts val="2600"/>
              <a:buNone/>
              <a:defRPr>
                <a:highlight>
                  <a:schemeClr val="accent3"/>
                </a:highlight>
              </a:defRPr>
            </a:lvl2pPr>
            <a:lvl3pPr lvl="2">
              <a:spcBef>
                <a:spcPts val="0"/>
              </a:spcBef>
              <a:spcAft>
                <a:spcPts val="0"/>
              </a:spcAft>
              <a:buSzPts val="2600"/>
              <a:buNone/>
              <a:defRPr>
                <a:highlight>
                  <a:schemeClr val="accent3"/>
                </a:highlight>
              </a:defRPr>
            </a:lvl3pPr>
            <a:lvl4pPr lvl="3">
              <a:spcBef>
                <a:spcPts val="0"/>
              </a:spcBef>
              <a:spcAft>
                <a:spcPts val="0"/>
              </a:spcAft>
              <a:buSzPts val="2600"/>
              <a:buNone/>
              <a:defRPr>
                <a:highlight>
                  <a:schemeClr val="accent3"/>
                </a:highlight>
              </a:defRPr>
            </a:lvl4pPr>
            <a:lvl5pPr lvl="4">
              <a:spcBef>
                <a:spcPts val="0"/>
              </a:spcBef>
              <a:spcAft>
                <a:spcPts val="0"/>
              </a:spcAft>
              <a:buSzPts val="2600"/>
              <a:buNone/>
              <a:defRPr>
                <a:highlight>
                  <a:schemeClr val="accent3"/>
                </a:highlight>
              </a:defRPr>
            </a:lvl5pPr>
            <a:lvl6pPr lvl="5">
              <a:spcBef>
                <a:spcPts val="0"/>
              </a:spcBef>
              <a:spcAft>
                <a:spcPts val="0"/>
              </a:spcAft>
              <a:buSzPts val="2600"/>
              <a:buNone/>
              <a:defRPr>
                <a:highlight>
                  <a:schemeClr val="accent3"/>
                </a:highlight>
              </a:defRPr>
            </a:lvl6pPr>
            <a:lvl7pPr lvl="6">
              <a:spcBef>
                <a:spcPts val="0"/>
              </a:spcBef>
              <a:spcAft>
                <a:spcPts val="0"/>
              </a:spcAft>
              <a:buSzPts val="2600"/>
              <a:buNone/>
              <a:defRPr>
                <a:highlight>
                  <a:schemeClr val="accent3"/>
                </a:highlight>
              </a:defRPr>
            </a:lvl7pPr>
            <a:lvl8pPr lvl="7">
              <a:spcBef>
                <a:spcPts val="0"/>
              </a:spcBef>
              <a:spcAft>
                <a:spcPts val="0"/>
              </a:spcAft>
              <a:buSzPts val="2600"/>
              <a:buNone/>
              <a:defRPr>
                <a:highlight>
                  <a:schemeClr val="accent3"/>
                </a:highlight>
              </a:defRPr>
            </a:lvl8pPr>
            <a:lvl9pPr lvl="8">
              <a:spcBef>
                <a:spcPts val="0"/>
              </a:spcBef>
              <a:spcAft>
                <a:spcPts val="0"/>
              </a:spcAft>
              <a:buSzPts val="2600"/>
              <a:buNone/>
              <a:defRPr>
                <a:highlight>
                  <a:schemeClr val="accent3"/>
                </a:highlight>
              </a:defRPr>
            </a:lvl9pPr>
          </a:lstStyle>
          <a:p>
            <a:endParaRPr/>
          </a:p>
        </p:txBody>
      </p:sp>
      <p:sp>
        <p:nvSpPr>
          <p:cNvPr id="32" name="Google Shape;32;p5"/>
          <p:cNvSpPr txBox="1">
            <a:spLocks noGrp="1"/>
          </p:cNvSpPr>
          <p:nvPr>
            <p:ph type="subTitle" idx="1"/>
          </p:nvPr>
        </p:nvSpPr>
        <p:spPr>
          <a:xfrm>
            <a:off x="531950" y="2390650"/>
            <a:ext cx="1941900" cy="975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3" name="Google Shape;33;p5"/>
          <p:cNvSpPr txBox="1">
            <a:spLocks noGrp="1"/>
          </p:cNvSpPr>
          <p:nvPr>
            <p:ph type="subTitle" idx="2"/>
          </p:nvPr>
        </p:nvSpPr>
        <p:spPr>
          <a:xfrm>
            <a:off x="2854150" y="2390650"/>
            <a:ext cx="1941900" cy="97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 name="Google Shape;34;p5"/>
          <p:cNvSpPr txBox="1">
            <a:spLocks noGrp="1"/>
          </p:cNvSpPr>
          <p:nvPr>
            <p:ph type="subTitle" idx="3"/>
          </p:nvPr>
        </p:nvSpPr>
        <p:spPr>
          <a:xfrm>
            <a:off x="531950" y="1895525"/>
            <a:ext cx="1941900" cy="42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Gaegu"/>
              <a:buNone/>
              <a:defRPr sz="2400" b="1">
                <a:highlight>
                  <a:schemeClr val="accent3"/>
                </a:highlight>
                <a:latin typeface="Gaegu"/>
                <a:ea typeface="Gaegu"/>
                <a:cs typeface="Gaegu"/>
                <a:sym typeface="Gaegu"/>
              </a:defRPr>
            </a:lvl1pPr>
            <a:lvl2pPr lvl="1" algn="ctr" rtl="0">
              <a:spcBef>
                <a:spcPts val="0"/>
              </a:spcBef>
              <a:spcAft>
                <a:spcPts val="0"/>
              </a:spcAft>
              <a:buSzPts val="2400"/>
              <a:buFont typeface="Gaegu"/>
              <a:buNone/>
              <a:defRPr sz="2400" b="1">
                <a:highlight>
                  <a:schemeClr val="accent3"/>
                </a:highlight>
                <a:latin typeface="Gaegu"/>
                <a:ea typeface="Gaegu"/>
                <a:cs typeface="Gaegu"/>
                <a:sym typeface="Gaegu"/>
              </a:defRPr>
            </a:lvl2pPr>
            <a:lvl3pPr lvl="2" algn="ctr" rtl="0">
              <a:spcBef>
                <a:spcPts val="0"/>
              </a:spcBef>
              <a:spcAft>
                <a:spcPts val="0"/>
              </a:spcAft>
              <a:buSzPts val="2400"/>
              <a:buFont typeface="Gaegu"/>
              <a:buNone/>
              <a:defRPr sz="2400" b="1">
                <a:highlight>
                  <a:schemeClr val="accent3"/>
                </a:highlight>
                <a:latin typeface="Gaegu"/>
                <a:ea typeface="Gaegu"/>
                <a:cs typeface="Gaegu"/>
                <a:sym typeface="Gaegu"/>
              </a:defRPr>
            </a:lvl3pPr>
            <a:lvl4pPr lvl="3" algn="ctr" rtl="0">
              <a:spcBef>
                <a:spcPts val="0"/>
              </a:spcBef>
              <a:spcAft>
                <a:spcPts val="0"/>
              </a:spcAft>
              <a:buSzPts val="2400"/>
              <a:buFont typeface="Gaegu"/>
              <a:buNone/>
              <a:defRPr sz="2400" b="1">
                <a:highlight>
                  <a:schemeClr val="accent3"/>
                </a:highlight>
                <a:latin typeface="Gaegu"/>
                <a:ea typeface="Gaegu"/>
                <a:cs typeface="Gaegu"/>
                <a:sym typeface="Gaegu"/>
              </a:defRPr>
            </a:lvl4pPr>
            <a:lvl5pPr lvl="4" algn="ctr" rtl="0">
              <a:spcBef>
                <a:spcPts val="0"/>
              </a:spcBef>
              <a:spcAft>
                <a:spcPts val="0"/>
              </a:spcAft>
              <a:buSzPts val="2400"/>
              <a:buFont typeface="Gaegu"/>
              <a:buNone/>
              <a:defRPr sz="2400" b="1">
                <a:highlight>
                  <a:schemeClr val="accent3"/>
                </a:highlight>
                <a:latin typeface="Gaegu"/>
                <a:ea typeface="Gaegu"/>
                <a:cs typeface="Gaegu"/>
                <a:sym typeface="Gaegu"/>
              </a:defRPr>
            </a:lvl5pPr>
            <a:lvl6pPr lvl="5" algn="ctr" rtl="0">
              <a:spcBef>
                <a:spcPts val="0"/>
              </a:spcBef>
              <a:spcAft>
                <a:spcPts val="0"/>
              </a:spcAft>
              <a:buSzPts val="2400"/>
              <a:buFont typeface="Gaegu"/>
              <a:buNone/>
              <a:defRPr sz="2400" b="1">
                <a:highlight>
                  <a:schemeClr val="accent3"/>
                </a:highlight>
                <a:latin typeface="Gaegu"/>
                <a:ea typeface="Gaegu"/>
                <a:cs typeface="Gaegu"/>
                <a:sym typeface="Gaegu"/>
              </a:defRPr>
            </a:lvl6pPr>
            <a:lvl7pPr lvl="6" algn="ctr" rtl="0">
              <a:spcBef>
                <a:spcPts val="0"/>
              </a:spcBef>
              <a:spcAft>
                <a:spcPts val="0"/>
              </a:spcAft>
              <a:buSzPts val="2400"/>
              <a:buFont typeface="Gaegu"/>
              <a:buNone/>
              <a:defRPr sz="2400" b="1">
                <a:highlight>
                  <a:schemeClr val="accent3"/>
                </a:highlight>
                <a:latin typeface="Gaegu"/>
                <a:ea typeface="Gaegu"/>
                <a:cs typeface="Gaegu"/>
                <a:sym typeface="Gaegu"/>
              </a:defRPr>
            </a:lvl7pPr>
            <a:lvl8pPr lvl="7" algn="ctr" rtl="0">
              <a:spcBef>
                <a:spcPts val="0"/>
              </a:spcBef>
              <a:spcAft>
                <a:spcPts val="0"/>
              </a:spcAft>
              <a:buSzPts val="2400"/>
              <a:buFont typeface="Gaegu"/>
              <a:buNone/>
              <a:defRPr sz="2400" b="1">
                <a:highlight>
                  <a:schemeClr val="accent3"/>
                </a:highlight>
                <a:latin typeface="Gaegu"/>
                <a:ea typeface="Gaegu"/>
                <a:cs typeface="Gaegu"/>
                <a:sym typeface="Gaegu"/>
              </a:defRPr>
            </a:lvl8pPr>
            <a:lvl9pPr lvl="8" algn="ctr" rtl="0">
              <a:spcBef>
                <a:spcPts val="0"/>
              </a:spcBef>
              <a:spcAft>
                <a:spcPts val="0"/>
              </a:spcAft>
              <a:buSzPts val="2400"/>
              <a:buFont typeface="Gaegu"/>
              <a:buNone/>
              <a:defRPr sz="2400" b="1">
                <a:highlight>
                  <a:schemeClr val="accent3"/>
                </a:highlight>
                <a:latin typeface="Gaegu"/>
                <a:ea typeface="Gaegu"/>
                <a:cs typeface="Gaegu"/>
                <a:sym typeface="Gaegu"/>
              </a:defRPr>
            </a:lvl9pPr>
          </a:lstStyle>
          <a:p>
            <a:endParaRPr/>
          </a:p>
        </p:txBody>
      </p:sp>
      <p:sp>
        <p:nvSpPr>
          <p:cNvPr id="35" name="Google Shape;35;p5"/>
          <p:cNvSpPr txBox="1">
            <a:spLocks noGrp="1"/>
          </p:cNvSpPr>
          <p:nvPr>
            <p:ph type="subTitle" idx="4"/>
          </p:nvPr>
        </p:nvSpPr>
        <p:spPr>
          <a:xfrm>
            <a:off x="2854150" y="1895525"/>
            <a:ext cx="1941900" cy="42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Gaegu"/>
              <a:buNone/>
              <a:defRPr sz="2400" b="1">
                <a:highlight>
                  <a:schemeClr val="accent3"/>
                </a:highlight>
                <a:latin typeface="Gaegu"/>
                <a:ea typeface="Gaegu"/>
                <a:cs typeface="Gaegu"/>
                <a:sym typeface="Gaegu"/>
              </a:defRPr>
            </a:lvl1pPr>
            <a:lvl2pPr lvl="1" algn="ctr" rtl="0">
              <a:spcBef>
                <a:spcPts val="0"/>
              </a:spcBef>
              <a:spcAft>
                <a:spcPts val="0"/>
              </a:spcAft>
              <a:buSzPts val="2400"/>
              <a:buFont typeface="Gaegu"/>
              <a:buNone/>
              <a:defRPr sz="2400" b="1">
                <a:highlight>
                  <a:schemeClr val="accent3"/>
                </a:highlight>
                <a:latin typeface="Gaegu"/>
                <a:ea typeface="Gaegu"/>
                <a:cs typeface="Gaegu"/>
                <a:sym typeface="Gaegu"/>
              </a:defRPr>
            </a:lvl2pPr>
            <a:lvl3pPr lvl="2" algn="ctr" rtl="0">
              <a:spcBef>
                <a:spcPts val="0"/>
              </a:spcBef>
              <a:spcAft>
                <a:spcPts val="0"/>
              </a:spcAft>
              <a:buSzPts val="2400"/>
              <a:buFont typeface="Gaegu"/>
              <a:buNone/>
              <a:defRPr sz="2400" b="1">
                <a:highlight>
                  <a:schemeClr val="accent3"/>
                </a:highlight>
                <a:latin typeface="Gaegu"/>
                <a:ea typeface="Gaegu"/>
                <a:cs typeface="Gaegu"/>
                <a:sym typeface="Gaegu"/>
              </a:defRPr>
            </a:lvl3pPr>
            <a:lvl4pPr lvl="3" algn="ctr" rtl="0">
              <a:spcBef>
                <a:spcPts val="0"/>
              </a:spcBef>
              <a:spcAft>
                <a:spcPts val="0"/>
              </a:spcAft>
              <a:buSzPts val="2400"/>
              <a:buFont typeface="Gaegu"/>
              <a:buNone/>
              <a:defRPr sz="2400" b="1">
                <a:highlight>
                  <a:schemeClr val="accent3"/>
                </a:highlight>
                <a:latin typeface="Gaegu"/>
                <a:ea typeface="Gaegu"/>
                <a:cs typeface="Gaegu"/>
                <a:sym typeface="Gaegu"/>
              </a:defRPr>
            </a:lvl4pPr>
            <a:lvl5pPr lvl="4" algn="ctr" rtl="0">
              <a:spcBef>
                <a:spcPts val="0"/>
              </a:spcBef>
              <a:spcAft>
                <a:spcPts val="0"/>
              </a:spcAft>
              <a:buSzPts val="2400"/>
              <a:buFont typeface="Gaegu"/>
              <a:buNone/>
              <a:defRPr sz="2400" b="1">
                <a:highlight>
                  <a:schemeClr val="accent3"/>
                </a:highlight>
                <a:latin typeface="Gaegu"/>
                <a:ea typeface="Gaegu"/>
                <a:cs typeface="Gaegu"/>
                <a:sym typeface="Gaegu"/>
              </a:defRPr>
            </a:lvl5pPr>
            <a:lvl6pPr lvl="5" algn="ctr" rtl="0">
              <a:spcBef>
                <a:spcPts val="0"/>
              </a:spcBef>
              <a:spcAft>
                <a:spcPts val="0"/>
              </a:spcAft>
              <a:buSzPts val="2400"/>
              <a:buFont typeface="Gaegu"/>
              <a:buNone/>
              <a:defRPr sz="2400" b="1">
                <a:highlight>
                  <a:schemeClr val="accent3"/>
                </a:highlight>
                <a:latin typeface="Gaegu"/>
                <a:ea typeface="Gaegu"/>
                <a:cs typeface="Gaegu"/>
                <a:sym typeface="Gaegu"/>
              </a:defRPr>
            </a:lvl6pPr>
            <a:lvl7pPr lvl="6" algn="ctr" rtl="0">
              <a:spcBef>
                <a:spcPts val="0"/>
              </a:spcBef>
              <a:spcAft>
                <a:spcPts val="0"/>
              </a:spcAft>
              <a:buSzPts val="2400"/>
              <a:buFont typeface="Gaegu"/>
              <a:buNone/>
              <a:defRPr sz="2400" b="1">
                <a:highlight>
                  <a:schemeClr val="accent3"/>
                </a:highlight>
                <a:latin typeface="Gaegu"/>
                <a:ea typeface="Gaegu"/>
                <a:cs typeface="Gaegu"/>
                <a:sym typeface="Gaegu"/>
              </a:defRPr>
            </a:lvl7pPr>
            <a:lvl8pPr lvl="7" algn="ctr" rtl="0">
              <a:spcBef>
                <a:spcPts val="0"/>
              </a:spcBef>
              <a:spcAft>
                <a:spcPts val="0"/>
              </a:spcAft>
              <a:buSzPts val="2400"/>
              <a:buFont typeface="Gaegu"/>
              <a:buNone/>
              <a:defRPr sz="2400" b="1">
                <a:highlight>
                  <a:schemeClr val="accent3"/>
                </a:highlight>
                <a:latin typeface="Gaegu"/>
                <a:ea typeface="Gaegu"/>
                <a:cs typeface="Gaegu"/>
                <a:sym typeface="Gaegu"/>
              </a:defRPr>
            </a:lvl8pPr>
            <a:lvl9pPr lvl="8" algn="ctr" rtl="0">
              <a:spcBef>
                <a:spcPts val="0"/>
              </a:spcBef>
              <a:spcAft>
                <a:spcPts val="0"/>
              </a:spcAft>
              <a:buSzPts val="2400"/>
              <a:buFont typeface="Gaegu"/>
              <a:buNone/>
              <a:defRPr sz="2400" b="1">
                <a:highlight>
                  <a:schemeClr val="accent3"/>
                </a:highlight>
                <a:latin typeface="Gaegu"/>
                <a:ea typeface="Gaegu"/>
                <a:cs typeface="Gaegu"/>
                <a:sym typeface="Gaegu"/>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32075" y="327050"/>
            <a:ext cx="4463700" cy="4209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highlight>
                  <a:schemeClr val="accent3"/>
                </a:highlight>
              </a:defRPr>
            </a:lvl1pPr>
            <a:lvl2pPr lvl="1" rtl="0">
              <a:spcBef>
                <a:spcPts val="0"/>
              </a:spcBef>
              <a:spcAft>
                <a:spcPts val="0"/>
              </a:spcAft>
              <a:buSzPts val="2600"/>
              <a:buNone/>
              <a:defRPr>
                <a:highlight>
                  <a:schemeClr val="accent3"/>
                </a:highlight>
              </a:defRPr>
            </a:lvl2pPr>
            <a:lvl3pPr lvl="2" rtl="0">
              <a:spcBef>
                <a:spcPts val="0"/>
              </a:spcBef>
              <a:spcAft>
                <a:spcPts val="0"/>
              </a:spcAft>
              <a:buSzPts val="2600"/>
              <a:buNone/>
              <a:defRPr>
                <a:highlight>
                  <a:schemeClr val="accent3"/>
                </a:highlight>
              </a:defRPr>
            </a:lvl3pPr>
            <a:lvl4pPr lvl="3" rtl="0">
              <a:spcBef>
                <a:spcPts val="0"/>
              </a:spcBef>
              <a:spcAft>
                <a:spcPts val="0"/>
              </a:spcAft>
              <a:buSzPts val="2600"/>
              <a:buNone/>
              <a:defRPr>
                <a:highlight>
                  <a:schemeClr val="accent3"/>
                </a:highlight>
              </a:defRPr>
            </a:lvl4pPr>
            <a:lvl5pPr lvl="4" rtl="0">
              <a:spcBef>
                <a:spcPts val="0"/>
              </a:spcBef>
              <a:spcAft>
                <a:spcPts val="0"/>
              </a:spcAft>
              <a:buSzPts val="2600"/>
              <a:buNone/>
              <a:defRPr>
                <a:highlight>
                  <a:schemeClr val="accent3"/>
                </a:highlight>
              </a:defRPr>
            </a:lvl5pPr>
            <a:lvl6pPr lvl="5" rtl="0">
              <a:spcBef>
                <a:spcPts val="0"/>
              </a:spcBef>
              <a:spcAft>
                <a:spcPts val="0"/>
              </a:spcAft>
              <a:buSzPts val="2600"/>
              <a:buNone/>
              <a:defRPr>
                <a:highlight>
                  <a:schemeClr val="accent3"/>
                </a:highlight>
              </a:defRPr>
            </a:lvl6pPr>
            <a:lvl7pPr lvl="6" rtl="0">
              <a:spcBef>
                <a:spcPts val="0"/>
              </a:spcBef>
              <a:spcAft>
                <a:spcPts val="0"/>
              </a:spcAft>
              <a:buSzPts val="2600"/>
              <a:buNone/>
              <a:defRPr>
                <a:highlight>
                  <a:schemeClr val="accent3"/>
                </a:highlight>
              </a:defRPr>
            </a:lvl7pPr>
            <a:lvl8pPr lvl="7" rtl="0">
              <a:spcBef>
                <a:spcPts val="0"/>
              </a:spcBef>
              <a:spcAft>
                <a:spcPts val="0"/>
              </a:spcAft>
              <a:buSzPts val="2600"/>
              <a:buNone/>
              <a:defRPr>
                <a:highlight>
                  <a:schemeClr val="accent3"/>
                </a:highlight>
              </a:defRPr>
            </a:lvl8pPr>
            <a:lvl9pPr lvl="8" rtl="0">
              <a:spcBef>
                <a:spcPts val="0"/>
              </a:spcBef>
              <a:spcAft>
                <a:spcPts val="0"/>
              </a:spcAft>
              <a:buSzPts val="2600"/>
              <a:buNone/>
              <a:defRPr>
                <a:highlight>
                  <a:schemeClr val="accent3"/>
                </a:highlight>
              </a:defRPr>
            </a:lvl9pPr>
          </a:lstStyle>
          <a:p>
            <a:endParaRPr/>
          </a:p>
        </p:txBody>
      </p:sp>
      <p:sp>
        <p:nvSpPr>
          <p:cNvPr id="40" name="Google Shape;40;p7"/>
          <p:cNvSpPr txBox="1">
            <a:spLocks noGrp="1"/>
          </p:cNvSpPr>
          <p:nvPr>
            <p:ph type="body" idx="1"/>
          </p:nvPr>
        </p:nvSpPr>
        <p:spPr>
          <a:xfrm>
            <a:off x="442125" y="1546125"/>
            <a:ext cx="2363400" cy="185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32075" y="1089750"/>
            <a:ext cx="4464000" cy="1600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highlight>
                  <a:schemeClr val="accent3"/>
                </a:highlight>
              </a:defRPr>
            </a:lvl1pPr>
            <a:lvl2pPr lvl="1">
              <a:spcBef>
                <a:spcPts val="0"/>
              </a:spcBef>
              <a:spcAft>
                <a:spcPts val="0"/>
              </a:spcAft>
              <a:buSzPts val="4800"/>
              <a:buNone/>
              <a:defRPr sz="4800">
                <a:highlight>
                  <a:schemeClr val="accent3"/>
                </a:highlight>
              </a:defRPr>
            </a:lvl2pPr>
            <a:lvl3pPr lvl="2">
              <a:spcBef>
                <a:spcPts val="0"/>
              </a:spcBef>
              <a:spcAft>
                <a:spcPts val="0"/>
              </a:spcAft>
              <a:buSzPts val="4800"/>
              <a:buNone/>
              <a:defRPr sz="4800">
                <a:highlight>
                  <a:schemeClr val="accent3"/>
                </a:highlight>
              </a:defRPr>
            </a:lvl3pPr>
            <a:lvl4pPr lvl="3">
              <a:spcBef>
                <a:spcPts val="0"/>
              </a:spcBef>
              <a:spcAft>
                <a:spcPts val="0"/>
              </a:spcAft>
              <a:buSzPts val="4800"/>
              <a:buNone/>
              <a:defRPr sz="4800">
                <a:highlight>
                  <a:schemeClr val="accent3"/>
                </a:highlight>
              </a:defRPr>
            </a:lvl4pPr>
            <a:lvl5pPr lvl="4">
              <a:spcBef>
                <a:spcPts val="0"/>
              </a:spcBef>
              <a:spcAft>
                <a:spcPts val="0"/>
              </a:spcAft>
              <a:buSzPts val="4800"/>
              <a:buNone/>
              <a:defRPr sz="4800">
                <a:highlight>
                  <a:schemeClr val="accent3"/>
                </a:highlight>
              </a:defRPr>
            </a:lvl5pPr>
            <a:lvl6pPr lvl="5">
              <a:spcBef>
                <a:spcPts val="0"/>
              </a:spcBef>
              <a:spcAft>
                <a:spcPts val="0"/>
              </a:spcAft>
              <a:buSzPts val="4800"/>
              <a:buNone/>
              <a:defRPr sz="4800">
                <a:highlight>
                  <a:schemeClr val="accent3"/>
                </a:highlight>
              </a:defRPr>
            </a:lvl6pPr>
            <a:lvl7pPr lvl="6">
              <a:spcBef>
                <a:spcPts val="0"/>
              </a:spcBef>
              <a:spcAft>
                <a:spcPts val="0"/>
              </a:spcAft>
              <a:buSzPts val="4800"/>
              <a:buNone/>
              <a:defRPr sz="4800">
                <a:highlight>
                  <a:schemeClr val="accent3"/>
                </a:highlight>
              </a:defRPr>
            </a:lvl7pPr>
            <a:lvl8pPr lvl="7">
              <a:spcBef>
                <a:spcPts val="0"/>
              </a:spcBef>
              <a:spcAft>
                <a:spcPts val="0"/>
              </a:spcAft>
              <a:buSzPts val="4800"/>
              <a:buNone/>
              <a:defRPr sz="4800">
                <a:highlight>
                  <a:schemeClr val="accent3"/>
                </a:highlight>
              </a:defRPr>
            </a:lvl8pPr>
            <a:lvl9pPr lvl="8">
              <a:spcBef>
                <a:spcPts val="0"/>
              </a:spcBef>
              <a:spcAft>
                <a:spcPts val="0"/>
              </a:spcAft>
              <a:buSzPts val="4800"/>
              <a:buNone/>
              <a:defRPr sz="4800">
                <a:highlight>
                  <a:schemeClr val="accent3"/>
                </a:highligh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3028750" y="-100"/>
            <a:ext cx="2299200" cy="378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432076" y="906270"/>
            <a:ext cx="2357100" cy="1089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highlight>
                  <a:schemeClr val="accent3"/>
                </a:highlight>
              </a:defRPr>
            </a:lvl1pPr>
            <a:lvl2pPr lvl="1" algn="ctr">
              <a:spcBef>
                <a:spcPts val="0"/>
              </a:spcBef>
              <a:spcAft>
                <a:spcPts val="0"/>
              </a:spcAft>
              <a:buSzPts val="4200"/>
              <a:buNone/>
              <a:defRPr sz="4200">
                <a:highlight>
                  <a:schemeClr val="accent3"/>
                </a:highlight>
              </a:defRPr>
            </a:lvl2pPr>
            <a:lvl3pPr lvl="2" algn="ctr">
              <a:spcBef>
                <a:spcPts val="0"/>
              </a:spcBef>
              <a:spcAft>
                <a:spcPts val="0"/>
              </a:spcAft>
              <a:buSzPts val="4200"/>
              <a:buNone/>
              <a:defRPr sz="4200">
                <a:highlight>
                  <a:schemeClr val="accent3"/>
                </a:highlight>
              </a:defRPr>
            </a:lvl3pPr>
            <a:lvl4pPr lvl="3" algn="ctr">
              <a:spcBef>
                <a:spcPts val="0"/>
              </a:spcBef>
              <a:spcAft>
                <a:spcPts val="0"/>
              </a:spcAft>
              <a:buSzPts val="4200"/>
              <a:buNone/>
              <a:defRPr sz="4200">
                <a:highlight>
                  <a:schemeClr val="accent3"/>
                </a:highlight>
              </a:defRPr>
            </a:lvl4pPr>
            <a:lvl5pPr lvl="4" algn="ctr">
              <a:spcBef>
                <a:spcPts val="0"/>
              </a:spcBef>
              <a:spcAft>
                <a:spcPts val="0"/>
              </a:spcAft>
              <a:buSzPts val="4200"/>
              <a:buNone/>
              <a:defRPr sz="4200">
                <a:highlight>
                  <a:schemeClr val="accent3"/>
                </a:highlight>
              </a:defRPr>
            </a:lvl5pPr>
            <a:lvl6pPr lvl="5" algn="ctr">
              <a:spcBef>
                <a:spcPts val="0"/>
              </a:spcBef>
              <a:spcAft>
                <a:spcPts val="0"/>
              </a:spcAft>
              <a:buSzPts val="4200"/>
              <a:buNone/>
              <a:defRPr sz="4200">
                <a:highlight>
                  <a:schemeClr val="accent3"/>
                </a:highlight>
              </a:defRPr>
            </a:lvl6pPr>
            <a:lvl7pPr lvl="6" algn="ctr">
              <a:spcBef>
                <a:spcPts val="0"/>
              </a:spcBef>
              <a:spcAft>
                <a:spcPts val="0"/>
              </a:spcAft>
              <a:buSzPts val="4200"/>
              <a:buNone/>
              <a:defRPr sz="4200">
                <a:highlight>
                  <a:schemeClr val="accent3"/>
                </a:highlight>
              </a:defRPr>
            </a:lvl7pPr>
            <a:lvl8pPr lvl="7" algn="ctr">
              <a:spcBef>
                <a:spcPts val="0"/>
              </a:spcBef>
              <a:spcAft>
                <a:spcPts val="0"/>
              </a:spcAft>
              <a:buSzPts val="4200"/>
              <a:buNone/>
              <a:defRPr sz="4200">
                <a:highlight>
                  <a:schemeClr val="accent3"/>
                </a:highlight>
              </a:defRPr>
            </a:lvl8pPr>
            <a:lvl9pPr lvl="8" algn="ctr">
              <a:spcBef>
                <a:spcPts val="0"/>
              </a:spcBef>
              <a:spcAft>
                <a:spcPts val="0"/>
              </a:spcAft>
              <a:buSzPts val="4200"/>
              <a:buNone/>
              <a:defRPr sz="4200">
                <a:highlight>
                  <a:schemeClr val="accent3"/>
                </a:highlight>
              </a:defRPr>
            </a:lvl9pPr>
          </a:lstStyle>
          <a:p>
            <a:endParaRPr/>
          </a:p>
        </p:txBody>
      </p:sp>
      <p:sp>
        <p:nvSpPr>
          <p:cNvPr id="46" name="Google Shape;46;p9"/>
          <p:cNvSpPr txBox="1">
            <a:spLocks noGrp="1"/>
          </p:cNvSpPr>
          <p:nvPr>
            <p:ph type="subTitle" idx="1"/>
          </p:nvPr>
        </p:nvSpPr>
        <p:spPr>
          <a:xfrm>
            <a:off x="432076" y="2060003"/>
            <a:ext cx="2357100" cy="907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47" name="Google Shape;47;p9"/>
          <p:cNvSpPr txBox="1">
            <a:spLocks noGrp="1"/>
          </p:cNvSpPr>
          <p:nvPr>
            <p:ph type="body" idx="2"/>
          </p:nvPr>
        </p:nvSpPr>
        <p:spPr>
          <a:xfrm>
            <a:off x="3260150" y="725050"/>
            <a:ext cx="1635900" cy="24132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916345" y="2921359"/>
            <a:ext cx="3495300" cy="4446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6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437075" y="812900"/>
            <a:ext cx="4453800" cy="1443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highlight>
                  <a:schemeClr val="accent3"/>
                </a:highlight>
              </a:defRPr>
            </a:lvl1pPr>
            <a:lvl2pPr lvl="1" algn="ctr">
              <a:spcBef>
                <a:spcPts val="0"/>
              </a:spcBef>
              <a:spcAft>
                <a:spcPts val="0"/>
              </a:spcAft>
              <a:buSzPts val="12000"/>
              <a:buNone/>
              <a:defRPr sz="12000">
                <a:highlight>
                  <a:schemeClr val="accent3"/>
                </a:highlight>
              </a:defRPr>
            </a:lvl2pPr>
            <a:lvl3pPr lvl="2" algn="ctr">
              <a:spcBef>
                <a:spcPts val="0"/>
              </a:spcBef>
              <a:spcAft>
                <a:spcPts val="0"/>
              </a:spcAft>
              <a:buSzPts val="12000"/>
              <a:buNone/>
              <a:defRPr sz="12000">
                <a:highlight>
                  <a:schemeClr val="accent3"/>
                </a:highlight>
              </a:defRPr>
            </a:lvl3pPr>
            <a:lvl4pPr lvl="3" algn="ctr">
              <a:spcBef>
                <a:spcPts val="0"/>
              </a:spcBef>
              <a:spcAft>
                <a:spcPts val="0"/>
              </a:spcAft>
              <a:buSzPts val="12000"/>
              <a:buNone/>
              <a:defRPr sz="12000">
                <a:highlight>
                  <a:schemeClr val="accent3"/>
                </a:highlight>
              </a:defRPr>
            </a:lvl4pPr>
            <a:lvl5pPr lvl="4" algn="ctr">
              <a:spcBef>
                <a:spcPts val="0"/>
              </a:spcBef>
              <a:spcAft>
                <a:spcPts val="0"/>
              </a:spcAft>
              <a:buSzPts val="12000"/>
              <a:buNone/>
              <a:defRPr sz="12000">
                <a:highlight>
                  <a:schemeClr val="accent3"/>
                </a:highlight>
              </a:defRPr>
            </a:lvl5pPr>
            <a:lvl6pPr lvl="5" algn="ctr">
              <a:spcBef>
                <a:spcPts val="0"/>
              </a:spcBef>
              <a:spcAft>
                <a:spcPts val="0"/>
              </a:spcAft>
              <a:buSzPts val="12000"/>
              <a:buNone/>
              <a:defRPr sz="12000">
                <a:highlight>
                  <a:schemeClr val="accent3"/>
                </a:highlight>
              </a:defRPr>
            </a:lvl6pPr>
            <a:lvl7pPr lvl="6" algn="ctr">
              <a:spcBef>
                <a:spcPts val="0"/>
              </a:spcBef>
              <a:spcAft>
                <a:spcPts val="0"/>
              </a:spcAft>
              <a:buSzPts val="12000"/>
              <a:buNone/>
              <a:defRPr sz="12000">
                <a:highlight>
                  <a:schemeClr val="accent3"/>
                </a:highlight>
              </a:defRPr>
            </a:lvl7pPr>
            <a:lvl8pPr lvl="7" algn="ctr">
              <a:spcBef>
                <a:spcPts val="0"/>
              </a:spcBef>
              <a:spcAft>
                <a:spcPts val="0"/>
              </a:spcAft>
              <a:buSzPts val="12000"/>
              <a:buNone/>
              <a:defRPr sz="12000">
                <a:highlight>
                  <a:schemeClr val="accent3"/>
                </a:highlight>
              </a:defRPr>
            </a:lvl8pPr>
            <a:lvl9pPr lvl="8" algn="ctr">
              <a:spcBef>
                <a:spcPts val="0"/>
              </a:spcBef>
              <a:spcAft>
                <a:spcPts val="0"/>
              </a:spcAft>
              <a:buSzPts val="12000"/>
              <a:buNone/>
              <a:defRPr sz="12000">
                <a:highlight>
                  <a:schemeClr val="accent3"/>
                </a:highlight>
              </a:defRPr>
            </a:lvl9pPr>
          </a:lstStyle>
          <a:p>
            <a:r>
              <a:t>xx%</a:t>
            </a:r>
          </a:p>
        </p:txBody>
      </p:sp>
      <p:sp>
        <p:nvSpPr>
          <p:cNvPr id="52" name="Google Shape;52;p11"/>
          <p:cNvSpPr txBox="1">
            <a:spLocks noGrp="1"/>
          </p:cNvSpPr>
          <p:nvPr>
            <p:ph type="subTitle" idx="1"/>
          </p:nvPr>
        </p:nvSpPr>
        <p:spPr>
          <a:xfrm>
            <a:off x="442125" y="2331175"/>
            <a:ext cx="4453800" cy="471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75" y="327050"/>
            <a:ext cx="4463700" cy="420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Gaegu"/>
              <a:buNone/>
              <a:defRPr sz="2600" b="1">
                <a:solidFill>
                  <a:schemeClr val="dk1"/>
                </a:solidFill>
                <a:latin typeface="Gaegu"/>
                <a:ea typeface="Gaegu"/>
                <a:cs typeface="Gaegu"/>
                <a:sym typeface="Gaegu"/>
              </a:defRPr>
            </a:lvl1pPr>
            <a:lvl2pPr lvl="1" algn="ctr">
              <a:spcBef>
                <a:spcPts val="0"/>
              </a:spcBef>
              <a:spcAft>
                <a:spcPts val="0"/>
              </a:spcAft>
              <a:buClr>
                <a:schemeClr val="dk1"/>
              </a:buClr>
              <a:buSzPts val="2600"/>
              <a:buFont typeface="Gaegu"/>
              <a:buNone/>
              <a:defRPr sz="2600" b="1">
                <a:solidFill>
                  <a:schemeClr val="dk1"/>
                </a:solidFill>
                <a:latin typeface="Gaegu"/>
                <a:ea typeface="Gaegu"/>
                <a:cs typeface="Gaegu"/>
                <a:sym typeface="Gaegu"/>
              </a:defRPr>
            </a:lvl2pPr>
            <a:lvl3pPr lvl="2" algn="ctr">
              <a:spcBef>
                <a:spcPts val="0"/>
              </a:spcBef>
              <a:spcAft>
                <a:spcPts val="0"/>
              </a:spcAft>
              <a:buClr>
                <a:schemeClr val="dk1"/>
              </a:buClr>
              <a:buSzPts val="2600"/>
              <a:buFont typeface="Gaegu"/>
              <a:buNone/>
              <a:defRPr sz="2600" b="1">
                <a:solidFill>
                  <a:schemeClr val="dk1"/>
                </a:solidFill>
                <a:latin typeface="Gaegu"/>
                <a:ea typeface="Gaegu"/>
                <a:cs typeface="Gaegu"/>
                <a:sym typeface="Gaegu"/>
              </a:defRPr>
            </a:lvl3pPr>
            <a:lvl4pPr lvl="3" algn="ctr">
              <a:spcBef>
                <a:spcPts val="0"/>
              </a:spcBef>
              <a:spcAft>
                <a:spcPts val="0"/>
              </a:spcAft>
              <a:buClr>
                <a:schemeClr val="dk1"/>
              </a:buClr>
              <a:buSzPts val="2600"/>
              <a:buFont typeface="Gaegu"/>
              <a:buNone/>
              <a:defRPr sz="2600" b="1">
                <a:solidFill>
                  <a:schemeClr val="dk1"/>
                </a:solidFill>
                <a:latin typeface="Gaegu"/>
                <a:ea typeface="Gaegu"/>
                <a:cs typeface="Gaegu"/>
                <a:sym typeface="Gaegu"/>
              </a:defRPr>
            </a:lvl4pPr>
            <a:lvl5pPr lvl="4" algn="ctr">
              <a:spcBef>
                <a:spcPts val="0"/>
              </a:spcBef>
              <a:spcAft>
                <a:spcPts val="0"/>
              </a:spcAft>
              <a:buClr>
                <a:schemeClr val="dk1"/>
              </a:buClr>
              <a:buSzPts val="2600"/>
              <a:buFont typeface="Gaegu"/>
              <a:buNone/>
              <a:defRPr sz="2600" b="1">
                <a:solidFill>
                  <a:schemeClr val="dk1"/>
                </a:solidFill>
                <a:latin typeface="Gaegu"/>
                <a:ea typeface="Gaegu"/>
                <a:cs typeface="Gaegu"/>
                <a:sym typeface="Gaegu"/>
              </a:defRPr>
            </a:lvl5pPr>
            <a:lvl6pPr lvl="5" algn="ctr">
              <a:spcBef>
                <a:spcPts val="0"/>
              </a:spcBef>
              <a:spcAft>
                <a:spcPts val="0"/>
              </a:spcAft>
              <a:buClr>
                <a:schemeClr val="dk1"/>
              </a:buClr>
              <a:buSzPts val="2600"/>
              <a:buFont typeface="Gaegu"/>
              <a:buNone/>
              <a:defRPr sz="2600" b="1">
                <a:solidFill>
                  <a:schemeClr val="dk1"/>
                </a:solidFill>
                <a:latin typeface="Gaegu"/>
                <a:ea typeface="Gaegu"/>
                <a:cs typeface="Gaegu"/>
                <a:sym typeface="Gaegu"/>
              </a:defRPr>
            </a:lvl6pPr>
            <a:lvl7pPr lvl="6" algn="ctr">
              <a:spcBef>
                <a:spcPts val="0"/>
              </a:spcBef>
              <a:spcAft>
                <a:spcPts val="0"/>
              </a:spcAft>
              <a:buClr>
                <a:schemeClr val="dk1"/>
              </a:buClr>
              <a:buSzPts val="2600"/>
              <a:buFont typeface="Gaegu"/>
              <a:buNone/>
              <a:defRPr sz="2600" b="1">
                <a:solidFill>
                  <a:schemeClr val="dk1"/>
                </a:solidFill>
                <a:latin typeface="Gaegu"/>
                <a:ea typeface="Gaegu"/>
                <a:cs typeface="Gaegu"/>
                <a:sym typeface="Gaegu"/>
              </a:defRPr>
            </a:lvl7pPr>
            <a:lvl8pPr lvl="7" algn="ctr">
              <a:spcBef>
                <a:spcPts val="0"/>
              </a:spcBef>
              <a:spcAft>
                <a:spcPts val="0"/>
              </a:spcAft>
              <a:buClr>
                <a:schemeClr val="dk1"/>
              </a:buClr>
              <a:buSzPts val="2600"/>
              <a:buFont typeface="Gaegu"/>
              <a:buNone/>
              <a:defRPr sz="2600" b="1">
                <a:solidFill>
                  <a:schemeClr val="dk1"/>
                </a:solidFill>
                <a:latin typeface="Gaegu"/>
                <a:ea typeface="Gaegu"/>
                <a:cs typeface="Gaegu"/>
                <a:sym typeface="Gaegu"/>
              </a:defRPr>
            </a:lvl8pPr>
            <a:lvl9pPr lvl="8" algn="ctr">
              <a:spcBef>
                <a:spcPts val="0"/>
              </a:spcBef>
              <a:spcAft>
                <a:spcPts val="0"/>
              </a:spcAft>
              <a:buClr>
                <a:schemeClr val="dk1"/>
              </a:buClr>
              <a:buSzPts val="2600"/>
              <a:buFont typeface="Gaegu"/>
              <a:buNone/>
              <a:defRPr sz="2600" b="1">
                <a:solidFill>
                  <a:schemeClr val="dk1"/>
                </a:solidFill>
                <a:latin typeface="Gaegu"/>
                <a:ea typeface="Gaegu"/>
                <a:cs typeface="Gaegu"/>
                <a:sym typeface="Gaegu"/>
              </a:defRPr>
            </a:lvl9pPr>
          </a:lstStyle>
          <a:p>
            <a:endParaRPr/>
          </a:p>
        </p:txBody>
      </p:sp>
      <p:sp>
        <p:nvSpPr>
          <p:cNvPr id="7" name="Google Shape;7;p1"/>
          <p:cNvSpPr txBox="1">
            <a:spLocks noGrp="1"/>
          </p:cNvSpPr>
          <p:nvPr>
            <p:ph type="body" idx="1"/>
          </p:nvPr>
        </p:nvSpPr>
        <p:spPr>
          <a:xfrm>
            <a:off x="432025" y="846975"/>
            <a:ext cx="4464000" cy="25107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1pPr>
            <a:lvl2pPr marL="914400" lvl="1" indent="-330200">
              <a:lnSpc>
                <a:spcPct val="100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2pPr>
            <a:lvl3pPr marL="1371600" lvl="2" indent="-330200">
              <a:lnSpc>
                <a:spcPct val="100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3pPr>
            <a:lvl4pPr marL="1828800" lvl="3" indent="-330200">
              <a:lnSpc>
                <a:spcPct val="100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4pPr>
            <a:lvl5pPr marL="2286000" lvl="4" indent="-330200">
              <a:lnSpc>
                <a:spcPct val="100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5pPr>
            <a:lvl6pPr marL="2743200" lvl="5" indent="-330200">
              <a:lnSpc>
                <a:spcPct val="100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6pPr>
            <a:lvl7pPr marL="3200400" lvl="6" indent="-330200">
              <a:lnSpc>
                <a:spcPct val="100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7pPr>
            <a:lvl8pPr marL="3657600" lvl="7" indent="-330200">
              <a:lnSpc>
                <a:spcPct val="100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8pPr>
            <a:lvl9pPr marL="4114800" lvl="8" indent="-330200">
              <a:lnSpc>
                <a:spcPct val="100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4"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550" name="Google Shape;2550;p45"/>
          <p:cNvSpPr txBox="1">
            <a:spLocks noGrp="1"/>
          </p:cNvSpPr>
          <p:nvPr>
            <p:ph type="ctrTitle"/>
          </p:nvPr>
        </p:nvSpPr>
        <p:spPr>
          <a:xfrm>
            <a:off x="510505" y="748563"/>
            <a:ext cx="4464000" cy="191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DISEÑO DE UNIDADES DIDACTICAS EN EL AREA DE CIENCIAS EXPERIMENTALES</a:t>
            </a:r>
            <a:endParaRPr dirty="0"/>
          </a:p>
        </p:txBody>
      </p:sp>
      <p:grpSp>
        <p:nvGrpSpPr>
          <p:cNvPr id="2552" name="Google Shape;2552;p45"/>
          <p:cNvGrpSpPr/>
          <p:nvPr/>
        </p:nvGrpSpPr>
        <p:grpSpPr>
          <a:xfrm>
            <a:off x="4061795" y="2151476"/>
            <a:ext cx="1206195" cy="1242152"/>
            <a:chOff x="4061795" y="2151476"/>
            <a:chExt cx="1206195" cy="1242152"/>
          </a:xfrm>
        </p:grpSpPr>
        <p:sp>
          <p:nvSpPr>
            <p:cNvPr id="2553" name="Google Shape;2553;p45"/>
            <p:cNvSpPr/>
            <p:nvPr/>
          </p:nvSpPr>
          <p:spPr>
            <a:xfrm flipH="1">
              <a:off x="4566354" y="2151476"/>
              <a:ext cx="250791" cy="508087"/>
            </a:xfrm>
            <a:custGeom>
              <a:avLst/>
              <a:gdLst/>
              <a:ahLst/>
              <a:cxnLst/>
              <a:rect l="l" t="t" r="r" b="b"/>
              <a:pathLst>
                <a:path w="2699" h="5468" extrusionOk="0">
                  <a:moveTo>
                    <a:pt x="1128" y="1"/>
                  </a:moveTo>
                  <a:cubicBezTo>
                    <a:pt x="403" y="786"/>
                    <a:pt x="0" y="1783"/>
                    <a:pt x="81" y="2830"/>
                  </a:cubicBezTo>
                  <a:cubicBezTo>
                    <a:pt x="162" y="3877"/>
                    <a:pt x="716" y="4803"/>
                    <a:pt x="1561" y="5467"/>
                  </a:cubicBezTo>
                  <a:cubicBezTo>
                    <a:pt x="2296" y="4672"/>
                    <a:pt x="2698" y="3675"/>
                    <a:pt x="2618" y="2628"/>
                  </a:cubicBezTo>
                  <a:cubicBezTo>
                    <a:pt x="2527" y="1582"/>
                    <a:pt x="1973" y="665"/>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5"/>
            <p:cNvSpPr/>
            <p:nvPr/>
          </p:nvSpPr>
          <p:spPr>
            <a:xfrm flipH="1">
              <a:off x="4061795" y="2563946"/>
              <a:ext cx="1206195" cy="829683"/>
            </a:xfrm>
            <a:custGeom>
              <a:avLst/>
              <a:gdLst/>
              <a:ahLst/>
              <a:cxnLst/>
              <a:rect l="l" t="t" r="r" b="b"/>
              <a:pathLst>
                <a:path w="12981" h="8929" extrusionOk="0">
                  <a:moveTo>
                    <a:pt x="8751" y="0"/>
                  </a:moveTo>
                  <a:cubicBezTo>
                    <a:pt x="7260" y="0"/>
                    <a:pt x="6413" y="897"/>
                    <a:pt x="6413" y="897"/>
                  </a:cubicBezTo>
                  <a:cubicBezTo>
                    <a:pt x="6413" y="897"/>
                    <a:pt x="5632" y="218"/>
                    <a:pt x="4362" y="218"/>
                  </a:cubicBezTo>
                  <a:cubicBezTo>
                    <a:pt x="3757" y="218"/>
                    <a:pt x="3041" y="372"/>
                    <a:pt x="2246" y="827"/>
                  </a:cubicBezTo>
                  <a:cubicBezTo>
                    <a:pt x="1" y="2113"/>
                    <a:pt x="1884" y="8928"/>
                    <a:pt x="5602" y="8928"/>
                  </a:cubicBezTo>
                  <a:cubicBezTo>
                    <a:pt x="5984" y="8928"/>
                    <a:pt x="6386" y="8856"/>
                    <a:pt x="6805" y="8699"/>
                  </a:cubicBezTo>
                  <a:cubicBezTo>
                    <a:pt x="7122" y="8782"/>
                    <a:pt x="7424" y="8821"/>
                    <a:pt x="7713" y="8821"/>
                  </a:cubicBezTo>
                  <a:cubicBezTo>
                    <a:pt x="11659" y="8821"/>
                    <a:pt x="12980" y="1493"/>
                    <a:pt x="10560" y="414"/>
                  </a:cubicBezTo>
                  <a:cubicBezTo>
                    <a:pt x="9883" y="112"/>
                    <a:pt x="9277" y="0"/>
                    <a:pt x="87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5"/>
            <p:cNvSpPr/>
            <p:nvPr/>
          </p:nvSpPr>
          <p:spPr>
            <a:xfrm flipH="1">
              <a:off x="4238498" y="2659579"/>
              <a:ext cx="271326" cy="264172"/>
            </a:xfrm>
            <a:custGeom>
              <a:avLst/>
              <a:gdLst/>
              <a:ahLst/>
              <a:cxnLst/>
              <a:rect l="l" t="t" r="r" b="b"/>
              <a:pathLst>
                <a:path w="2920" h="2843" extrusionOk="0">
                  <a:moveTo>
                    <a:pt x="1464" y="0"/>
                  </a:moveTo>
                  <a:cubicBezTo>
                    <a:pt x="1439" y="0"/>
                    <a:pt x="1414" y="1"/>
                    <a:pt x="1390" y="2"/>
                  </a:cubicBezTo>
                  <a:cubicBezTo>
                    <a:pt x="604" y="43"/>
                    <a:pt x="1" y="707"/>
                    <a:pt x="41" y="1492"/>
                  </a:cubicBezTo>
                  <a:cubicBezTo>
                    <a:pt x="80" y="2253"/>
                    <a:pt x="704" y="2843"/>
                    <a:pt x="1457" y="2843"/>
                  </a:cubicBezTo>
                  <a:cubicBezTo>
                    <a:pt x="1481" y="2843"/>
                    <a:pt x="1506" y="2842"/>
                    <a:pt x="1531" y="2841"/>
                  </a:cubicBezTo>
                  <a:cubicBezTo>
                    <a:pt x="2316" y="2801"/>
                    <a:pt x="2920" y="2136"/>
                    <a:pt x="2879" y="1351"/>
                  </a:cubicBezTo>
                  <a:cubicBezTo>
                    <a:pt x="2840" y="591"/>
                    <a:pt x="2216" y="0"/>
                    <a:pt x="1464" y="0"/>
                  </a:cubicBezTo>
                  <a:close/>
                </a:path>
              </a:pathLst>
            </a:custGeom>
            <a:solidFill>
              <a:srgbClr val="FF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5"/>
            <p:cNvSpPr/>
            <p:nvPr/>
          </p:nvSpPr>
          <p:spPr>
            <a:xfrm flipH="1">
              <a:off x="4354462" y="2963705"/>
              <a:ext cx="129159" cy="126464"/>
            </a:xfrm>
            <a:custGeom>
              <a:avLst/>
              <a:gdLst/>
              <a:ahLst/>
              <a:cxnLst/>
              <a:rect l="l" t="t" r="r" b="b"/>
              <a:pathLst>
                <a:path w="1390" h="1361" extrusionOk="0">
                  <a:moveTo>
                    <a:pt x="701" y="0"/>
                  </a:moveTo>
                  <a:cubicBezTo>
                    <a:pt x="689" y="0"/>
                    <a:pt x="677" y="1"/>
                    <a:pt x="665" y="1"/>
                  </a:cubicBezTo>
                  <a:cubicBezTo>
                    <a:pt x="293" y="21"/>
                    <a:pt x="0" y="344"/>
                    <a:pt x="21" y="716"/>
                  </a:cubicBezTo>
                  <a:cubicBezTo>
                    <a:pt x="40" y="1076"/>
                    <a:pt x="333" y="1361"/>
                    <a:pt x="689" y="1361"/>
                  </a:cubicBezTo>
                  <a:cubicBezTo>
                    <a:pt x="701" y="1361"/>
                    <a:pt x="713" y="1360"/>
                    <a:pt x="725" y="1360"/>
                  </a:cubicBezTo>
                  <a:cubicBezTo>
                    <a:pt x="1098" y="1340"/>
                    <a:pt x="1390" y="1018"/>
                    <a:pt x="1369" y="646"/>
                  </a:cubicBezTo>
                  <a:cubicBezTo>
                    <a:pt x="1350" y="285"/>
                    <a:pt x="1058" y="0"/>
                    <a:pt x="701" y="0"/>
                  </a:cubicBezTo>
                  <a:close/>
                </a:path>
              </a:pathLst>
            </a:custGeom>
            <a:solidFill>
              <a:srgbClr val="FF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67;p47">
            <a:extLst>
              <a:ext uri="{FF2B5EF4-FFF2-40B4-BE49-F238E27FC236}">
                <a16:creationId xmlns:a16="http://schemas.microsoft.com/office/drawing/2014/main" id="{4F38D8AB-EE34-4CA2-ABC7-942B5810B20E}"/>
              </a:ext>
            </a:extLst>
          </p:cNvPr>
          <p:cNvSpPr txBox="1">
            <a:spLocks noGrp="1"/>
          </p:cNvSpPr>
          <p:nvPr>
            <p:ph type="title"/>
          </p:nvPr>
        </p:nvSpPr>
        <p:spPr>
          <a:xfrm>
            <a:off x="1146340" y="1085947"/>
            <a:ext cx="3225800" cy="9937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highlight>
                  <a:schemeClr val="accent3"/>
                </a:highlight>
              </a:rPr>
              <a:t>TAREAS PARA LA PLANIFICACION </a:t>
            </a:r>
            <a:endParaRPr dirty="0">
              <a:highlight>
                <a:schemeClr val="accent3"/>
              </a:highlight>
            </a:endParaRPr>
          </a:p>
        </p:txBody>
      </p:sp>
    </p:spTree>
    <p:extLst>
      <p:ext uri="{BB962C8B-B14F-4D97-AF65-F5344CB8AC3E}">
        <p14:creationId xmlns:p14="http://schemas.microsoft.com/office/powerpoint/2010/main" val="372756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566"/>
        <p:cNvGrpSpPr/>
        <p:nvPr/>
      </p:nvGrpSpPr>
      <p:grpSpPr>
        <a:xfrm>
          <a:off x="0" y="0"/>
          <a:ext cx="0" cy="0"/>
          <a:chOff x="0" y="0"/>
          <a:chExt cx="0" cy="0"/>
        </a:xfrm>
      </p:grpSpPr>
      <p:sp>
        <p:nvSpPr>
          <p:cNvPr id="2568" name="Google Shape;2568;p47"/>
          <p:cNvSpPr txBox="1">
            <a:spLocks noGrp="1"/>
          </p:cNvSpPr>
          <p:nvPr>
            <p:ph type="body" idx="1"/>
          </p:nvPr>
        </p:nvSpPr>
        <p:spPr>
          <a:xfrm>
            <a:off x="431825" y="634569"/>
            <a:ext cx="4464000" cy="25107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ES" sz="1400" b="0" i="0" dirty="0">
                <a:solidFill>
                  <a:schemeClr val="tx1">
                    <a:lumMod val="90000"/>
                    <a:lumOff val="10000"/>
                  </a:schemeClr>
                </a:solidFill>
                <a:effectLst/>
                <a:latin typeface="Quicksand" panose="020B0604020202020204" charset="0"/>
              </a:rPr>
              <a:t>Las tareas para la planificación consisten en formular un método de investigación donde se cree un modelo para alcanzar los objetivos deseados, crear procedimientos en donde las metas se establezcan y todo lo que se haga en el proceso nos lleve a cumplir la meta.</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"Actualmente, la investigación se concibe como un proceso cíclico que comienza y termina con el planteamiento de problemas que originan los conocimientos existentes."</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Eso se refiere a el proceso de investigación donde se observa y se genera un conocimiento a través de la experiencia.</a:t>
            </a:r>
            <a:endParaRPr sz="1400" dirty="0">
              <a:solidFill>
                <a:schemeClr val="tx1">
                  <a:lumMod val="90000"/>
                  <a:lumOff val="10000"/>
                </a:schemeClr>
              </a:solidFill>
              <a:latin typeface="Quicksand" panose="020B0604020202020204" charset="0"/>
              <a:ea typeface="Quicksand Light"/>
              <a:cs typeface="Quicksand Light"/>
              <a:sym typeface="Quicksan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F7072C6B-03D1-44B8-A693-A6F3538B7E1A}"/>
              </a:ext>
            </a:extLst>
          </p:cNvPr>
          <p:cNvSpPr>
            <a:spLocks noGrp="1"/>
          </p:cNvSpPr>
          <p:nvPr>
            <p:ph type="body" idx="1"/>
          </p:nvPr>
        </p:nvSpPr>
        <p:spPr>
          <a:xfrm>
            <a:off x="120735" y="719753"/>
            <a:ext cx="5086180" cy="2510700"/>
          </a:xfrm>
        </p:spPr>
        <p:txBody>
          <a:bodyPr/>
          <a:lstStyle/>
          <a:p>
            <a:pPr marL="127000" indent="0" algn="just">
              <a:buNone/>
            </a:pPr>
            <a:r>
              <a:rPr lang="es-ES" sz="1400" b="0" i="0" dirty="0">
                <a:solidFill>
                  <a:schemeClr val="tx1">
                    <a:lumMod val="90000"/>
                    <a:lumOff val="10000"/>
                  </a:schemeClr>
                </a:solidFill>
                <a:effectLst/>
                <a:latin typeface="Quicksand" panose="020B0604020202020204" charset="0"/>
              </a:rPr>
              <a:t>La adaptación para seleccionar los contenidos procedimentales de la UD nos lleva a proponer, en relación con un hecho del objeto de estudio, la siguiente secuencia:</a:t>
            </a:r>
          </a:p>
          <a:p>
            <a:pPr algn="just"/>
            <a:r>
              <a:rPr lang="es-ES" sz="1400" b="0" i="0" dirty="0">
                <a:solidFill>
                  <a:schemeClr val="tx1">
                    <a:lumMod val="90000"/>
                    <a:lumOff val="10000"/>
                  </a:schemeClr>
                </a:solidFill>
                <a:effectLst/>
                <a:latin typeface="Quicksand" panose="020B0604020202020204" charset="0"/>
              </a:rPr>
              <a:t>1. ¿Cuál es el conocimiento al que pretendemos llegar con los procedimientos que seleccionemos? (afirmaciones de conocimiento).</a:t>
            </a:r>
          </a:p>
          <a:p>
            <a:pPr algn="just"/>
            <a:r>
              <a:rPr lang="es-ES" sz="1400" b="0" i="0" dirty="0">
                <a:solidFill>
                  <a:schemeClr val="tx1">
                    <a:lumMod val="90000"/>
                    <a:lumOff val="10000"/>
                  </a:schemeClr>
                </a:solidFill>
                <a:effectLst/>
                <a:latin typeface="Quicksand" panose="020B0604020202020204" charset="0"/>
              </a:rPr>
              <a:t>2. ¿A qué preguntas o problemas da respuesta ese cono- cimiento? (preguntas determinantes).</a:t>
            </a:r>
          </a:p>
          <a:p>
            <a:pPr algn="just"/>
            <a:r>
              <a:rPr lang="es-ES" sz="1400" b="0" i="0" dirty="0">
                <a:solidFill>
                  <a:schemeClr val="tx1">
                    <a:lumMod val="90000"/>
                    <a:lumOff val="10000"/>
                  </a:schemeClr>
                </a:solidFill>
                <a:effectLst/>
                <a:latin typeface="Quicksand" panose="020B0604020202020204" charset="0"/>
              </a:rPr>
              <a:t>3. ¿Qué conceptos están implícitos en esas preguntas y debe conocer el alumno  para  encontrarle  sentido al estudio del hecho seleccionado? (conceptos claves pertinentes).</a:t>
            </a:r>
          </a:p>
          <a:p>
            <a:pPr marL="127000" indent="0" algn="just">
              <a:buNone/>
            </a:pPr>
            <a:r>
              <a:rPr lang="es-ES" sz="1400" b="0" i="0" dirty="0">
                <a:solidFill>
                  <a:schemeClr val="tx1">
                    <a:lumMod val="90000"/>
                    <a:lumOff val="10000"/>
                  </a:schemeClr>
                </a:solidFill>
                <a:effectLst/>
                <a:latin typeface="Quicksand" panose="020B0604020202020204" charset="0"/>
              </a:rPr>
              <a:t> </a:t>
            </a:r>
            <a:endParaRPr lang="es-MX" sz="1400" dirty="0">
              <a:solidFill>
                <a:schemeClr val="tx1">
                  <a:lumMod val="90000"/>
                  <a:lumOff val="10000"/>
                </a:schemeClr>
              </a:solidFill>
              <a:latin typeface="Quicksand" panose="020B0604020202020204" charset="0"/>
            </a:endParaRPr>
          </a:p>
        </p:txBody>
      </p:sp>
    </p:spTree>
    <p:extLst>
      <p:ext uri="{BB962C8B-B14F-4D97-AF65-F5344CB8AC3E}">
        <p14:creationId xmlns:p14="http://schemas.microsoft.com/office/powerpoint/2010/main" val="279098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B58ADF0-9A43-4653-AF8E-EF4998A58280}"/>
              </a:ext>
            </a:extLst>
          </p:cNvPr>
          <p:cNvSpPr>
            <a:spLocks noGrp="1"/>
          </p:cNvSpPr>
          <p:nvPr>
            <p:ph type="body" idx="1"/>
          </p:nvPr>
        </p:nvSpPr>
        <p:spPr/>
        <p:txBody>
          <a:bodyPr/>
          <a:lstStyle/>
          <a:p>
            <a:pPr algn="just"/>
            <a:r>
              <a:rPr lang="es-ES" sz="1400" b="0" i="0" dirty="0">
                <a:solidFill>
                  <a:schemeClr val="tx1">
                    <a:lumMod val="90000"/>
                    <a:lumOff val="10000"/>
                  </a:schemeClr>
                </a:solidFill>
                <a:effectLst/>
                <a:latin typeface="Quicksand" panose="020B0604020202020204" charset="0"/>
              </a:rPr>
              <a:t>4. ¿Cuáles son los procedimientos que se requieren para responder a las preguntas determinantes y llegar a las afirmaciones de conocimiento que deseamos que aprendan nuestros alumnos? (métodos de investigación).</a:t>
            </a:r>
          </a:p>
          <a:p>
            <a:pPr algn="just"/>
            <a:r>
              <a:rPr lang="es-ES" sz="1400" b="0" i="0" dirty="0">
                <a:solidFill>
                  <a:schemeClr val="tx1">
                    <a:lumMod val="90000"/>
                    <a:lumOff val="10000"/>
                  </a:schemeClr>
                </a:solidFill>
                <a:effectLst/>
                <a:latin typeface="Quicksand" panose="020B0604020202020204" charset="0"/>
              </a:rPr>
              <a:t>Es importante señalar que, puesto que  los contenidos procedimentales  han de permitir al  alumno adquirir conceptos, desarrollar actitudes y llegar en último término a alcanzar un alto grado de autonomía en el aprendizaje.</a:t>
            </a:r>
          </a:p>
          <a:p>
            <a:pPr algn="just"/>
            <a:endParaRPr lang="es-MX" sz="1400" dirty="0">
              <a:solidFill>
                <a:schemeClr val="tx1">
                  <a:lumMod val="90000"/>
                  <a:lumOff val="10000"/>
                </a:schemeClr>
              </a:solidFill>
            </a:endParaRPr>
          </a:p>
        </p:txBody>
      </p:sp>
    </p:spTree>
    <p:extLst>
      <p:ext uri="{BB962C8B-B14F-4D97-AF65-F5344CB8AC3E}">
        <p14:creationId xmlns:p14="http://schemas.microsoft.com/office/powerpoint/2010/main" val="63680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EF8FA3B-7236-40ED-9121-D02A0664C86E}"/>
              </a:ext>
            </a:extLst>
          </p:cNvPr>
          <p:cNvSpPr>
            <a:spLocks noGrp="1"/>
          </p:cNvSpPr>
          <p:nvPr>
            <p:ph type="body" idx="1"/>
          </p:nvPr>
        </p:nvSpPr>
        <p:spPr>
          <a:xfrm>
            <a:off x="431825" y="634569"/>
            <a:ext cx="4464000" cy="2510700"/>
          </a:xfrm>
        </p:spPr>
        <p:txBody>
          <a:bodyPr/>
          <a:lstStyle/>
          <a:p>
            <a:pPr marL="127000" indent="0" algn="just">
              <a:buNone/>
            </a:pPr>
            <a:r>
              <a:rPr lang="es-ES" sz="1400" b="0" i="0" dirty="0">
                <a:solidFill>
                  <a:schemeClr val="tx1">
                    <a:lumMod val="90000"/>
                    <a:lumOff val="10000"/>
                  </a:schemeClr>
                </a:solidFill>
                <a:effectLst/>
                <a:latin typeface="Quicksand" panose="020B0604020202020204" charset="0"/>
              </a:rPr>
              <a:t>-Al planificar la enseñanza debemos conocer lo que nuestros alumnos saben.</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-Del marco explicativo podemos contrastar las exigencias cognitivas del contenido de enseñanza seleccionado con las habilidades intelectivas y posibilidades de razonamiento de los alumnos para el procesamiento de la información.</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-Es necesario que el profesor reflexione sobre los</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aprendizajes que desea favorecer en los alumnos, considerando simultáneamente los resultados de los análisis científico y didáctico</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-El abordar la selección de objetivos tras los análisis científico y didáctico debe servir para que contemplemos no sólo los contenidos científicos que queremos trabajar en el aula, sino también las experiencias previas y posibles dificultades de aprendizaje de los alumnos.</a:t>
            </a:r>
            <a:endParaRPr lang="es-MX" sz="1400" dirty="0">
              <a:solidFill>
                <a:schemeClr val="tx1">
                  <a:lumMod val="90000"/>
                  <a:lumOff val="10000"/>
                </a:schemeClr>
              </a:solidFill>
              <a:latin typeface="Quicksand" panose="020B0604020202020204" charset="0"/>
            </a:endParaRPr>
          </a:p>
        </p:txBody>
      </p:sp>
    </p:spTree>
    <p:extLst>
      <p:ext uri="{BB962C8B-B14F-4D97-AF65-F5344CB8AC3E}">
        <p14:creationId xmlns:p14="http://schemas.microsoft.com/office/powerpoint/2010/main" val="190864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2C27A8E4-5E2E-4717-9AF9-9BCFB01D46A5}"/>
              </a:ext>
            </a:extLst>
          </p:cNvPr>
          <p:cNvSpPr>
            <a:spLocks noGrp="1"/>
          </p:cNvSpPr>
          <p:nvPr>
            <p:ph type="body" idx="1"/>
          </p:nvPr>
        </p:nvSpPr>
        <p:spPr>
          <a:xfrm>
            <a:off x="240969" y="919287"/>
            <a:ext cx="4464050" cy="2509838"/>
          </a:xfrm>
        </p:spPr>
        <p:txBody>
          <a:bodyPr/>
          <a:lstStyle/>
          <a:p>
            <a:pPr algn="just"/>
            <a:r>
              <a:rPr lang="es-ES" sz="1400" dirty="0">
                <a:solidFill>
                  <a:schemeClr val="tx1">
                    <a:lumMod val="90000"/>
                    <a:lumOff val="10000"/>
                  </a:schemeClr>
                </a:solidFill>
              </a:rPr>
              <a:t>En el aula, el desarrollo de la UD ocurre a través de un conjunto de actividades de enseñanza. Entendemos por actividad cualquier tarea diferenciada que se realiza en clase por el profesor o alumnos en relación con los objetivos didácticos. </a:t>
            </a:r>
          </a:p>
          <a:p>
            <a:pPr algn="just"/>
            <a:endParaRPr lang="es-ES" sz="1400" dirty="0">
              <a:solidFill>
                <a:schemeClr val="tx1">
                  <a:lumMod val="90000"/>
                  <a:lumOff val="10000"/>
                </a:schemeClr>
              </a:solidFill>
            </a:endParaRPr>
          </a:p>
          <a:p>
            <a:pPr algn="just"/>
            <a:r>
              <a:rPr lang="es-ES" sz="1400" dirty="0">
                <a:solidFill>
                  <a:schemeClr val="tx1">
                    <a:lumMod val="90000"/>
                    <a:lumOff val="10000"/>
                  </a:schemeClr>
                </a:solidFill>
              </a:rPr>
              <a:t>El programa guía nos describe la secuencia de enseñanza en términos genéricos, relatando el conjunto de actividades incluidas en ellas.</a:t>
            </a:r>
          </a:p>
          <a:p>
            <a:pPr algn="just"/>
            <a:endParaRPr lang="es-ES" sz="1400" dirty="0">
              <a:solidFill>
                <a:schemeClr val="tx1">
                  <a:lumMod val="90000"/>
                  <a:lumOff val="10000"/>
                </a:schemeClr>
              </a:solidFill>
            </a:endParaRPr>
          </a:p>
          <a:p>
            <a:pPr algn="just"/>
            <a:r>
              <a:rPr lang="es-ES" sz="1400" dirty="0">
                <a:solidFill>
                  <a:schemeClr val="tx1">
                    <a:lumMod val="90000"/>
                    <a:lumOff val="10000"/>
                  </a:schemeClr>
                </a:solidFill>
              </a:rPr>
              <a:t>Las hojas de trabajo amplían el contenido de la actividad y dan indicaciones para su desarrollo. Se debe proporcionar información clara de los aspectos para su ejecución.</a:t>
            </a:r>
          </a:p>
          <a:p>
            <a:pPr algn="just"/>
            <a:endParaRPr lang="es-ES" sz="1400" dirty="0">
              <a:solidFill>
                <a:schemeClr val="tx1">
                  <a:lumMod val="90000"/>
                  <a:lumOff val="10000"/>
                </a:schemeClr>
              </a:solidFill>
            </a:endParaRPr>
          </a:p>
          <a:p>
            <a:pPr marL="127000" indent="0" algn="just">
              <a:buNone/>
            </a:pPr>
            <a:r>
              <a:rPr lang="es-ES" sz="1400" dirty="0">
                <a:solidFill>
                  <a:schemeClr val="tx1">
                    <a:lumMod val="90000"/>
                    <a:lumOff val="10000"/>
                  </a:schemeClr>
                </a:solidFill>
              </a:rPr>
              <a:t>    </a:t>
            </a:r>
          </a:p>
          <a:p>
            <a:pPr algn="just"/>
            <a:endParaRPr lang="es-MX" sz="1400" dirty="0">
              <a:solidFill>
                <a:schemeClr val="tx1">
                  <a:lumMod val="90000"/>
                  <a:lumOff val="10000"/>
                </a:schemeClr>
              </a:solidFill>
            </a:endParaRPr>
          </a:p>
        </p:txBody>
      </p:sp>
    </p:spTree>
    <p:extLst>
      <p:ext uri="{BB962C8B-B14F-4D97-AF65-F5344CB8AC3E}">
        <p14:creationId xmlns:p14="http://schemas.microsoft.com/office/powerpoint/2010/main" val="193301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6CE973E-36AC-4481-9D72-865B65DF6842}"/>
              </a:ext>
            </a:extLst>
          </p:cNvPr>
          <p:cNvSpPr>
            <a:spLocks noGrp="1"/>
          </p:cNvSpPr>
          <p:nvPr>
            <p:ph type="body" idx="1"/>
          </p:nvPr>
        </p:nvSpPr>
        <p:spPr>
          <a:xfrm>
            <a:off x="431825" y="207057"/>
            <a:ext cx="4464000" cy="926165"/>
          </a:xfrm>
        </p:spPr>
        <p:txBody>
          <a:bodyPr/>
          <a:lstStyle/>
          <a:p>
            <a:pPr algn="just"/>
            <a:r>
              <a:rPr lang="es-ES" sz="1400" dirty="0">
                <a:solidFill>
                  <a:schemeClr val="tx1">
                    <a:lumMod val="90000"/>
                    <a:lumOff val="10000"/>
                  </a:schemeClr>
                </a:solidFill>
              </a:rPr>
              <a:t>Los materiales de aprendizaje que utilizamos deben mostrar claramente la estrategia didáctica del profesor. </a:t>
            </a:r>
          </a:p>
          <a:p>
            <a:pPr algn="just"/>
            <a:endParaRPr lang="es-ES" sz="1400" dirty="0">
              <a:solidFill>
                <a:schemeClr val="tx1">
                  <a:lumMod val="90000"/>
                  <a:lumOff val="10000"/>
                </a:schemeClr>
              </a:solidFill>
            </a:endParaRPr>
          </a:p>
          <a:p>
            <a:pPr marL="127000" indent="0" algn="just">
              <a:buNone/>
            </a:pPr>
            <a:endParaRPr lang="es-MX" sz="1400" dirty="0">
              <a:solidFill>
                <a:schemeClr val="tx1">
                  <a:lumMod val="90000"/>
                  <a:lumOff val="10000"/>
                </a:schemeClr>
              </a:solidFill>
            </a:endParaRPr>
          </a:p>
        </p:txBody>
      </p:sp>
      <p:pic>
        <p:nvPicPr>
          <p:cNvPr id="4098" name="Picture 2" descr="La Investigación como Estrategia Didáctica en la Construcción del  Conocimiento">
            <a:extLst>
              <a:ext uri="{FF2B5EF4-FFF2-40B4-BE49-F238E27FC236}">
                <a16:creationId xmlns:a16="http://schemas.microsoft.com/office/drawing/2014/main" id="{69A30817-C51D-43A2-8185-6B6F930E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875" y="1043598"/>
            <a:ext cx="2111900" cy="2111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8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B47E8-0041-4AC0-85C8-0BCEF8B9C862}"/>
              </a:ext>
            </a:extLst>
          </p:cNvPr>
          <p:cNvSpPr>
            <a:spLocks noGrp="1"/>
          </p:cNvSpPr>
          <p:nvPr>
            <p:ph type="title"/>
          </p:nvPr>
        </p:nvSpPr>
        <p:spPr>
          <a:xfrm>
            <a:off x="1051025" y="1613090"/>
            <a:ext cx="3225600" cy="885300"/>
          </a:xfrm>
        </p:spPr>
        <p:txBody>
          <a:bodyPr/>
          <a:lstStyle/>
          <a:p>
            <a:r>
              <a:rPr lang="es-ES" sz="3600" dirty="0">
                <a:highlight>
                  <a:schemeClr val="accent3"/>
                </a:highlight>
              </a:rPr>
              <a:t>MODELO PARA LA PLANIFICACION DE LA ENSEÑANZA</a:t>
            </a:r>
            <a:endParaRPr lang="es-MX" dirty="0"/>
          </a:p>
        </p:txBody>
      </p:sp>
    </p:spTree>
    <p:extLst>
      <p:ext uri="{BB962C8B-B14F-4D97-AF65-F5344CB8AC3E}">
        <p14:creationId xmlns:p14="http://schemas.microsoft.com/office/powerpoint/2010/main" val="200762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560"/>
        <p:cNvGrpSpPr/>
        <p:nvPr/>
      </p:nvGrpSpPr>
      <p:grpSpPr>
        <a:xfrm>
          <a:off x="0" y="0"/>
          <a:ext cx="0" cy="0"/>
          <a:chOff x="0" y="0"/>
          <a:chExt cx="0" cy="0"/>
        </a:xfrm>
      </p:grpSpPr>
      <p:sp>
        <p:nvSpPr>
          <p:cNvPr id="2562" name="Google Shape;2562;p46"/>
          <p:cNvSpPr txBox="1">
            <a:spLocks noGrp="1"/>
          </p:cNvSpPr>
          <p:nvPr>
            <p:ph type="body" idx="1"/>
          </p:nvPr>
        </p:nvSpPr>
        <p:spPr>
          <a:xfrm>
            <a:off x="137627" y="107503"/>
            <a:ext cx="4464000" cy="2510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ES" sz="1400" b="0" i="0" dirty="0">
                <a:solidFill>
                  <a:schemeClr val="tx1">
                    <a:lumMod val="90000"/>
                    <a:lumOff val="10000"/>
                  </a:schemeClr>
                </a:solidFill>
                <a:effectLst/>
                <a:latin typeface="Quicksand" panose="020B0604020202020204" charset="0"/>
              </a:rPr>
              <a:t>Los factores para la planificación de una lección son tipo de contenidos, número de alumnos por aula, experiencias previas del profesor y los alumnos. La Didáctica de las Ciencias Experimentales se nutre por ideas ejes que definen la Naturaleza de las Ciencias y la Naturaleza del proceso de Enseñanza/Aprendizaje estas son las referencias obligadas para planificar la enseñanza. El Análisis científico, análisis didáctico objetivos, estrategias didácticas y evaluación son las tareas incluidas en el modelo que se propone.</a:t>
            </a:r>
            <a:endParaRPr sz="1400" dirty="0">
              <a:solidFill>
                <a:schemeClr val="tx1">
                  <a:lumMod val="90000"/>
                  <a:lumOff val="10000"/>
                </a:schemeClr>
              </a:solidFill>
              <a:latin typeface="Quicksand" panose="020B0604020202020204" charset="0"/>
              <a:ea typeface="Quicksand Light"/>
              <a:cs typeface="Quicksand Light"/>
              <a:sym typeface="Quicksand Light"/>
            </a:endParaRPr>
          </a:p>
        </p:txBody>
      </p:sp>
      <p:pic>
        <p:nvPicPr>
          <p:cNvPr id="2050" name="Picture 2" descr="Profesor con alumno aislado | Vector Premium">
            <a:extLst>
              <a:ext uri="{FF2B5EF4-FFF2-40B4-BE49-F238E27FC236}">
                <a16:creationId xmlns:a16="http://schemas.microsoft.com/office/drawing/2014/main" id="{1E1E2DC8-7C25-49BE-97BA-3B5FAA760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523" y="2409584"/>
            <a:ext cx="1760745" cy="1262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3231B83-34A8-4EE9-A21F-2F300375F950}"/>
              </a:ext>
            </a:extLst>
          </p:cNvPr>
          <p:cNvSpPr>
            <a:spLocks noGrp="1"/>
          </p:cNvSpPr>
          <p:nvPr>
            <p:ph type="body" idx="1"/>
          </p:nvPr>
        </p:nvSpPr>
        <p:spPr>
          <a:xfrm>
            <a:off x="105821" y="0"/>
            <a:ext cx="4464000" cy="2510700"/>
          </a:xfrm>
        </p:spPr>
        <p:txBody>
          <a:bodyPr/>
          <a:lstStyle/>
          <a:p>
            <a:pPr marL="127000" indent="0" algn="just">
              <a:buNone/>
            </a:pPr>
            <a:r>
              <a:rPr lang="es-ES" sz="1400" b="0" i="0" dirty="0">
                <a:solidFill>
                  <a:schemeClr val="tx1">
                    <a:lumMod val="90000"/>
                    <a:lumOff val="10000"/>
                  </a:schemeClr>
                </a:solidFill>
                <a:effectLst/>
                <a:latin typeface="Quicksand" panose="020B0604020202020204" charset="0"/>
              </a:rPr>
              <a:t>Existen diferentes vías para diseñar un currículo en sus diferentes niveles de concreción, al considerar que en todo proceso de E/A están presentes tres elementos básicos, el contenido, los resultados esperados y las actividades, pudiendo contemplarse cada uno el punto de vista de la enseñanza (profesor) o del aprendizaje (alumno).</a:t>
            </a:r>
          </a:p>
          <a:p>
            <a:pPr marL="127000" indent="0" algn="just">
              <a:buNone/>
            </a:pPr>
            <a:endParaRPr lang="es-MX" sz="1400" dirty="0">
              <a:solidFill>
                <a:schemeClr val="tx1">
                  <a:lumMod val="90000"/>
                  <a:lumOff val="10000"/>
                </a:schemeClr>
              </a:solidFill>
              <a:latin typeface="Quicksand" panose="020B0604020202020204" charset="0"/>
            </a:endParaRPr>
          </a:p>
        </p:txBody>
      </p:sp>
      <p:pic>
        <p:nvPicPr>
          <p:cNvPr id="1026" name="Picture 2" descr="Profesores, el temario no es lo único importante - La Mente es Maravillosa">
            <a:extLst>
              <a:ext uri="{FF2B5EF4-FFF2-40B4-BE49-F238E27FC236}">
                <a16:creationId xmlns:a16="http://schemas.microsoft.com/office/drawing/2014/main" id="{AA07E1E7-94A9-4BE5-816E-086A81496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388" y="1889919"/>
            <a:ext cx="2075152" cy="1247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00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C64509B-2BDF-44D3-AC05-2E20D092ECDC}"/>
              </a:ext>
            </a:extLst>
          </p:cNvPr>
          <p:cNvSpPr>
            <a:spLocks noGrp="1"/>
          </p:cNvSpPr>
          <p:nvPr>
            <p:ph type="body" idx="1"/>
          </p:nvPr>
        </p:nvSpPr>
        <p:spPr>
          <a:xfrm>
            <a:off x="431825" y="634569"/>
            <a:ext cx="4464000" cy="2510700"/>
          </a:xfrm>
        </p:spPr>
        <p:txBody>
          <a:bodyPr/>
          <a:lstStyle/>
          <a:p>
            <a:pPr algn="just"/>
            <a:r>
              <a:rPr lang="es-ES" sz="1400" b="0" i="0" dirty="0">
                <a:solidFill>
                  <a:schemeClr val="tx1">
                    <a:lumMod val="90000"/>
                    <a:lumOff val="10000"/>
                  </a:schemeClr>
                </a:solidFill>
                <a:effectLst/>
                <a:latin typeface="Quicksand" panose="020B0604020202020204" charset="0"/>
              </a:rPr>
              <a:t>El modelo de planificación que proponemos comienza con dos tareas previas a la delimitación de los objetivos de la UD: </a:t>
            </a:r>
            <a:r>
              <a:rPr lang="es-ES" sz="1400" b="0" i="0" dirty="0" err="1">
                <a:solidFill>
                  <a:schemeClr val="tx1">
                    <a:lumMod val="90000"/>
                    <a:lumOff val="10000"/>
                  </a:schemeClr>
                </a:solidFill>
                <a:effectLst/>
                <a:latin typeface="Quicksand" panose="020B0604020202020204" charset="0"/>
              </a:rPr>
              <a:t>Analisis</a:t>
            </a:r>
            <a:r>
              <a:rPr lang="es-ES" sz="1400" b="0" i="0" dirty="0">
                <a:solidFill>
                  <a:schemeClr val="tx1">
                    <a:lumMod val="90000"/>
                    <a:lumOff val="10000"/>
                  </a:schemeClr>
                </a:solidFill>
                <a:effectLst/>
                <a:latin typeface="Quicksand" panose="020B0604020202020204" charset="0"/>
              </a:rPr>
              <a:t> Científico y Análisis Didáctica.</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Siendo conscientes que el proceso de planificación de un profesor no es en absoluto lineal (Clark y Yinger 1979), pues es difícil sustraerse a referencias y condicionantes implicados en las diferentes tareas, proponemos como proceso analítico en primer lugar el análisis científico, por diversas consideraciones centradas en tres puntos:</a:t>
            </a:r>
            <a:br>
              <a:rPr lang="es-ES" sz="1400" dirty="0">
                <a:solidFill>
                  <a:schemeClr val="tx1">
                    <a:lumMod val="90000"/>
                    <a:lumOff val="10000"/>
                  </a:schemeClr>
                </a:solidFill>
                <a:latin typeface="Quicksand" panose="020B0604020202020204" charset="0"/>
              </a:rPr>
            </a:br>
            <a:endParaRPr lang="es-MX" sz="1400" dirty="0">
              <a:solidFill>
                <a:schemeClr val="tx1">
                  <a:lumMod val="90000"/>
                  <a:lumOff val="10000"/>
                </a:schemeClr>
              </a:solidFill>
              <a:latin typeface="Quicksand" panose="020B0604020202020204" charset="0"/>
            </a:endParaRPr>
          </a:p>
        </p:txBody>
      </p:sp>
    </p:spTree>
    <p:extLst>
      <p:ext uri="{BB962C8B-B14F-4D97-AF65-F5344CB8AC3E}">
        <p14:creationId xmlns:p14="http://schemas.microsoft.com/office/powerpoint/2010/main" val="46587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2F6AE15-0097-4583-B140-C55263EAB242}"/>
              </a:ext>
            </a:extLst>
          </p:cNvPr>
          <p:cNvSpPr>
            <a:spLocks noGrp="1"/>
          </p:cNvSpPr>
          <p:nvPr>
            <p:ph type="body" idx="1"/>
          </p:nvPr>
        </p:nvSpPr>
        <p:spPr>
          <a:xfrm>
            <a:off x="288902" y="544826"/>
            <a:ext cx="4464000" cy="2510700"/>
          </a:xfrm>
        </p:spPr>
        <p:txBody>
          <a:bodyPr/>
          <a:lstStyle/>
          <a:p>
            <a:pPr marL="127000" indent="0" algn="just">
              <a:buNone/>
            </a:pPr>
            <a:r>
              <a:rPr lang="es-ES" sz="1400" b="0" i="0" dirty="0">
                <a:solidFill>
                  <a:schemeClr val="tx1">
                    <a:lumMod val="90000"/>
                    <a:lumOff val="10000"/>
                  </a:schemeClr>
                </a:solidFill>
                <a:effectLst/>
                <a:latin typeface="Quicksand" panose="020B0604020202020204" charset="0"/>
              </a:rPr>
              <a:t>a) La formación inicial del profesor de Ciencias de la enserianza secundaria obligatoria esta claramente orientada a la adquisición de conocimientos científicos y, por tanto, es su referencia mas inmediata.</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b)El profesor es el mediador del conocimiento entre la Ciencia y el alumno. Dado que las estructuras sustanciales de las disciplinas son un elemento fundamental para la educación (Coll y Sole 1987), la decisión sobre que conocimiento compartir es algo prioritario.</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c)Los problemas relativos al aprendizaje escolar esta condicionados en gran medida por la especificidad del contenido de enserianza (Coll 1988).</a:t>
            </a:r>
            <a:endParaRPr lang="es-MX" sz="1400" dirty="0">
              <a:solidFill>
                <a:schemeClr val="tx1">
                  <a:lumMod val="90000"/>
                  <a:lumOff val="10000"/>
                </a:schemeClr>
              </a:solidFill>
            </a:endParaRPr>
          </a:p>
        </p:txBody>
      </p:sp>
    </p:spTree>
    <p:extLst>
      <p:ext uri="{BB962C8B-B14F-4D97-AF65-F5344CB8AC3E}">
        <p14:creationId xmlns:p14="http://schemas.microsoft.com/office/powerpoint/2010/main" val="372943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59BD011-D90E-4EA0-99A8-F18889DD7F92}"/>
              </a:ext>
            </a:extLst>
          </p:cNvPr>
          <p:cNvSpPr>
            <a:spLocks noGrp="1"/>
          </p:cNvSpPr>
          <p:nvPr>
            <p:ph type="body" idx="1"/>
          </p:nvPr>
        </p:nvSpPr>
        <p:spPr>
          <a:xfrm>
            <a:off x="431825" y="703851"/>
            <a:ext cx="4464000" cy="2510700"/>
          </a:xfrm>
        </p:spPr>
        <p:txBody>
          <a:bodyPr/>
          <a:lstStyle/>
          <a:p>
            <a:pPr algn="just"/>
            <a:r>
              <a:rPr lang="es-ES" sz="1400" b="0" i="0" dirty="0">
                <a:solidFill>
                  <a:schemeClr val="tx1">
                    <a:lumMod val="90000"/>
                    <a:lumOff val="10000"/>
                  </a:schemeClr>
                </a:solidFill>
                <a:effectLst/>
                <a:latin typeface="Quicksand" panose="020B0604020202020204" charset="0"/>
              </a:rPr>
              <a:t> El conocimiento científico es un conocimiento estructurado y cambiante, construido por colectivos o comunidades de científicos que trabajan dentro de un mismo paradigma o programa de investigación</a:t>
            </a:r>
            <a:br>
              <a:rPr lang="es-ES" sz="1400" dirty="0">
                <a:solidFill>
                  <a:schemeClr val="tx1">
                    <a:lumMod val="90000"/>
                    <a:lumOff val="10000"/>
                  </a:schemeClr>
                </a:solidFill>
                <a:latin typeface="Quicksand" panose="020B0604020202020204" charset="0"/>
              </a:rPr>
            </a:br>
            <a:r>
              <a:rPr lang="es-ES" sz="1400" b="0" i="0" dirty="0">
                <a:solidFill>
                  <a:schemeClr val="tx1">
                    <a:lumMod val="90000"/>
                    <a:lumOff val="10000"/>
                  </a:schemeClr>
                </a:solidFill>
                <a:effectLst/>
                <a:latin typeface="Quicksand" panose="020B0604020202020204" charset="0"/>
              </a:rPr>
              <a:t>2.Es importante comprender las relaciones existentes entre los elementos que hemos destacado del conocimiento conceptual (hechos, principios, leyes y teorías) y entre los del procedimental (experimentar, interpretar datos...), así como la de todos entre sí, pues dado que la enseñanza se debe hacer de manera gradual es necesario que explicitemos el sentido que tienen esos contenidos para adquirir un conocimiento.</a:t>
            </a:r>
            <a:br>
              <a:rPr lang="es-ES" sz="1400" dirty="0">
                <a:solidFill>
                  <a:schemeClr val="tx1">
                    <a:lumMod val="90000"/>
                    <a:lumOff val="10000"/>
                  </a:schemeClr>
                </a:solidFill>
                <a:latin typeface="Quicksand" panose="020B0604020202020204" charset="0"/>
              </a:rPr>
            </a:br>
            <a:endParaRPr lang="es-MX" sz="1400" dirty="0">
              <a:solidFill>
                <a:schemeClr val="tx1">
                  <a:lumMod val="90000"/>
                  <a:lumOff val="10000"/>
                </a:schemeClr>
              </a:solidFill>
              <a:latin typeface="Quicksand" panose="020B0604020202020204" charset="0"/>
            </a:endParaRPr>
          </a:p>
        </p:txBody>
      </p:sp>
    </p:spTree>
    <p:extLst>
      <p:ext uri="{BB962C8B-B14F-4D97-AF65-F5344CB8AC3E}">
        <p14:creationId xmlns:p14="http://schemas.microsoft.com/office/powerpoint/2010/main" val="126596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493F1B9-6D88-4220-9C56-FD50911BC49B}"/>
              </a:ext>
            </a:extLst>
          </p:cNvPr>
          <p:cNvSpPr>
            <a:spLocks noGrp="1"/>
          </p:cNvSpPr>
          <p:nvPr>
            <p:ph type="body" idx="1"/>
          </p:nvPr>
        </p:nvSpPr>
        <p:spPr>
          <a:xfrm>
            <a:off x="431800" y="847725"/>
            <a:ext cx="4464050" cy="2509838"/>
          </a:xfrm>
        </p:spPr>
        <p:txBody>
          <a:bodyPr/>
          <a:lstStyle/>
          <a:p>
            <a:pPr marL="127000" indent="0" algn="just">
              <a:buNone/>
            </a:pPr>
            <a:r>
              <a:rPr lang="es-ES" b="0" i="0" dirty="0">
                <a:solidFill>
                  <a:schemeClr val="tx1">
                    <a:lumMod val="90000"/>
                    <a:lumOff val="10000"/>
                  </a:schemeClr>
                </a:solidFill>
                <a:effectLst/>
                <a:latin typeface="Quicksand" panose="020B0604020202020204" charset="0"/>
              </a:rPr>
              <a:t>3.La importancia del marco teórico en la construcción de la ciencia y el hecho de que sea un conocimiento estructurado sujeto a ampliaciones y modificaciones lo destacamos no sólo por las implicaciones que deberemos considerar para la enseñanza de las Ciencias, sino por ser el que fundamenta el procedimiento que proponemos para el análisis científico.</a:t>
            </a:r>
            <a:br>
              <a:rPr lang="es-ES" dirty="0">
                <a:solidFill>
                  <a:schemeClr val="tx1">
                    <a:lumMod val="90000"/>
                    <a:lumOff val="10000"/>
                  </a:schemeClr>
                </a:solidFill>
                <a:latin typeface="Quicksand" panose="020B0604020202020204" charset="0"/>
              </a:rPr>
            </a:br>
            <a:r>
              <a:rPr lang="es-ES" b="0" i="0" dirty="0">
                <a:solidFill>
                  <a:schemeClr val="tx1">
                    <a:lumMod val="90000"/>
                    <a:lumOff val="10000"/>
                  </a:schemeClr>
                </a:solidFill>
                <a:effectLst/>
                <a:latin typeface="Quicksand" panose="020B0604020202020204" charset="0"/>
              </a:rPr>
              <a:t>4.La UD la definimos por los contenidos que el profesor considere necesarios para proporcionar al alumno un esquema conceptual científico sobre el objeto de estudio.</a:t>
            </a:r>
            <a:br>
              <a:rPr lang="es-ES" dirty="0">
                <a:solidFill>
                  <a:schemeClr val="tx1">
                    <a:lumMod val="90000"/>
                    <a:lumOff val="10000"/>
                  </a:schemeClr>
                </a:solidFill>
                <a:latin typeface="Quicksand" panose="020B0604020202020204" charset="0"/>
              </a:rPr>
            </a:br>
            <a:endParaRPr lang="es-MX" dirty="0">
              <a:solidFill>
                <a:schemeClr val="tx1">
                  <a:lumMod val="90000"/>
                  <a:lumOff val="10000"/>
                </a:schemeClr>
              </a:solidFill>
              <a:latin typeface="Quicksand" panose="020B0604020202020204" charset="0"/>
            </a:endParaRPr>
          </a:p>
        </p:txBody>
      </p:sp>
    </p:spTree>
    <p:extLst>
      <p:ext uri="{BB962C8B-B14F-4D97-AF65-F5344CB8AC3E}">
        <p14:creationId xmlns:p14="http://schemas.microsoft.com/office/powerpoint/2010/main" val="245709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F0BDA71-A202-4857-B181-B505F366FFFE}"/>
              </a:ext>
            </a:extLst>
          </p:cNvPr>
          <p:cNvSpPr>
            <a:spLocks noGrp="1"/>
          </p:cNvSpPr>
          <p:nvPr>
            <p:ph type="body" idx="1"/>
          </p:nvPr>
        </p:nvSpPr>
        <p:spPr>
          <a:xfrm>
            <a:off x="344560" y="330141"/>
            <a:ext cx="4464000" cy="2510700"/>
          </a:xfrm>
        </p:spPr>
        <p:txBody>
          <a:bodyPr/>
          <a:lstStyle/>
          <a:p>
            <a:pPr marL="127000" indent="0" algn="just">
              <a:buNone/>
            </a:pPr>
            <a:r>
              <a:rPr lang="es-ES" b="0" i="0" dirty="0">
                <a:solidFill>
                  <a:schemeClr val="tx1">
                    <a:lumMod val="90000"/>
                    <a:lumOff val="10000"/>
                  </a:schemeClr>
                </a:solidFill>
                <a:effectLst/>
                <a:latin typeface="Quicksand" panose="020B0604020202020204" charset="0"/>
              </a:rPr>
              <a:t>5.Nos interesa que el alumno adquiera uno o muchos conceptos aislados, sino que los utilice en un entramado conceptual más complejo que le permita explicar hechos o fenómenos de una manera similar a como lo hace la Ciencia.</a:t>
            </a:r>
          </a:p>
          <a:p>
            <a:pPr marL="127000" indent="0" algn="just">
              <a:buNone/>
            </a:pPr>
            <a:endParaRPr lang="es-MX" dirty="0"/>
          </a:p>
        </p:txBody>
      </p:sp>
      <p:pic>
        <p:nvPicPr>
          <p:cNvPr id="3074" name="Picture 2" descr="LA INSPIRACIÓN EN LA RELACIÓN PROFESOR – ALUMNO – Entre Educadores">
            <a:extLst>
              <a:ext uri="{FF2B5EF4-FFF2-40B4-BE49-F238E27FC236}">
                <a16:creationId xmlns:a16="http://schemas.microsoft.com/office/drawing/2014/main" id="{AA62D8A0-D145-4A2B-8450-570A05259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825" y="2054284"/>
            <a:ext cx="2095500" cy="1395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05220"/>
      </p:ext>
    </p:extLst>
  </p:cSld>
  <p:clrMapOvr>
    <a:masterClrMapping/>
  </p:clrMapOvr>
</p:sld>
</file>

<file path=ppt/theme/theme1.xml><?xml version="1.0" encoding="utf-8"?>
<a:theme xmlns:a="http://schemas.openxmlformats.org/drawingml/2006/main" name="Classroom Gamification Cards! by Slidesgo">
  <a:themeElements>
    <a:clrScheme name="Simple Light">
      <a:dk1>
        <a:srgbClr val="003236"/>
      </a:dk1>
      <a:lt1>
        <a:srgbClr val="FFFFFF"/>
      </a:lt1>
      <a:dk2>
        <a:srgbClr val="FF5D62"/>
      </a:dk2>
      <a:lt2>
        <a:srgbClr val="EA4B56"/>
      </a:lt2>
      <a:accent1>
        <a:srgbClr val="00D4B0"/>
      </a:accent1>
      <a:accent2>
        <a:srgbClr val="00C198"/>
      </a:accent2>
      <a:accent3>
        <a:srgbClr val="FFD854"/>
      </a:accent3>
      <a:accent4>
        <a:srgbClr val="FFC400"/>
      </a:accent4>
      <a:accent5>
        <a:srgbClr val="FDA5AA"/>
      </a:accent5>
      <a:accent6>
        <a:srgbClr val="C5F1F3"/>
      </a:accent6>
      <a:hlink>
        <a:srgbClr val="0032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1088</Words>
  <Application>Microsoft Office PowerPoint</Application>
  <PresentationFormat>Personalizado</PresentationFormat>
  <Paragraphs>27</Paragraphs>
  <Slides>16</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Gaegu</vt:lpstr>
      <vt:lpstr>Quicksand</vt:lpstr>
      <vt:lpstr>Classroom Gamification Cards! by Slidesgo</vt:lpstr>
      <vt:lpstr>DISEÑO DE UNIDADES DIDACTICAS EN EL AREA DE CIENCIAS EXPERIMENTALES</vt:lpstr>
      <vt:lpstr>MODELO PARA LA PLANIFICACION DE LA ENSEÑANZA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TAREAS PARA LA PLANIFICACION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UNIDADES DIDACTICAS EN EL AREA DE CIENCIAS EXPERIMENTALES</dc:title>
  <dc:creator>margarita velazquez medellin</dc:creator>
  <cp:lastModifiedBy>margarita velazquez medellin</cp:lastModifiedBy>
  <cp:revision>1</cp:revision>
  <dcterms:modified xsi:type="dcterms:W3CDTF">2021-03-22T18:11:46Z</dcterms:modified>
</cp:coreProperties>
</file>