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aprendizajes en el campo curricular de lenguaje y comunicación en base a las actividades de evaluación realizadas.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rimas y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me dibujo.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lo que es una rima y hacen mención de palabras que rimen con las de la actividad y en la actividad de me dibujo logran identificar sus características físicas y plasmarlas.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ninguna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ayudaron a evaluar los aprendizajes del 2º trimestre.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las actividades y con la rubrica de los aprendizajes esperados que se trabajaron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de 2021 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aprendizajes en el campo curricular de pensamiento matemático, mostrando avances en cuanto a figuras geométricas y numeración del 1 al 20.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formas y figuras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esolvieron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 a través del conteo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construyeron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configuraciones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formas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figuras y cuerpos geométricos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ninguna</a:t>
            </a:r>
          </a:p>
          <a:p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ayudaron a evaluar los aprendizajes del 2º trimestre.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las fotos y videos de las actividades que realizaron los alumnos y con la rubrica de los aprendizajes esperados que se trabajaron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53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24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de 2021        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aprendizajes en el campo curricular de exploración y comprensión del mundo natural y social, al identificar alimentos saludables, animales ovíparos y partes de las plantas.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animales asombrosos.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que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seres vivos que nacen de un huevo y otros se forman y nacen del cuerpo de su madre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ayudaron a evaluar los aprendizajes del 2º trimestre.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las fotos y videos de las actividades que realizaron los alumnos y con la rubrica de los aprendizajes esperados que se trabajaron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36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25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de 2021 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aprendizajes en el área de educación socioemocional, saben expresar sus sentimientos y emociones e identifican situaciones que les provocan ciertas emociones.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las emociones.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que emoción le produce situaciones especificas.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ayudaron a evaluar los aprendizajes del 2º trimestre.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las actividades y con la rubrica de los aprendizajes esperados que se trabajaron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43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37967" y="1243089"/>
            <a:ext cx="61240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 de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de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  <a:p>
            <a:pPr algn="ctr"/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día de hoy se realizo el llenado de los kárdex de los alumnos en base a las actividades que se aplicaron para la evaluación del 2º trimestre y el envío del informe de los resultados de dicha evaluación a los padres de familia por lo cual no se trabajo con actividades con los alumnos.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21656"/>
            <a:ext cx="1109146" cy="3987711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7" y="6630605"/>
            <a:ext cx="743233" cy="234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6413864"/>
            <a:ext cx="1826730" cy="258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6644916"/>
            <a:ext cx="858122" cy="230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6472990"/>
            <a:ext cx="1479183" cy="2479694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6570199"/>
            <a:ext cx="923262" cy="241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6493833"/>
            <a:ext cx="852118" cy="253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029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5830</TotalTime>
  <Words>864</Words>
  <Application>Microsoft Office PowerPoint</Application>
  <PresentationFormat>Presentación en pantalla (4:3)</PresentationFormat>
  <Paragraphs>97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76</cp:revision>
  <dcterms:created xsi:type="dcterms:W3CDTF">2020-10-10T17:27:01Z</dcterms:created>
  <dcterms:modified xsi:type="dcterms:W3CDTF">2021-03-26T02:02:57Z</dcterms:modified>
</cp:coreProperties>
</file>