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F01069-0157-4DEA-B800-05C0263CB74A}" v="9" dt="2021-03-27T04:18:34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4" d="100"/>
          <a:sy n="44" d="100"/>
        </p:scale>
        <p:origin x="2448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cia" userId="e42ebcd81dcb1696" providerId="LiveId" clId="{61F01069-0157-4DEA-B800-05C0263CB74A}"/>
    <pc:docChg chg="undo custSel addSld delSld modSld sldOrd">
      <pc:chgData name="Victoria Garcia" userId="e42ebcd81dcb1696" providerId="LiveId" clId="{61F01069-0157-4DEA-B800-05C0263CB74A}" dt="2021-03-27T04:20:03.610" v="2879" actId="5793"/>
      <pc:docMkLst>
        <pc:docMk/>
      </pc:docMkLst>
      <pc:sldChg chg="delSp new del mod">
        <pc:chgData name="Victoria Garcia" userId="e42ebcd81dcb1696" providerId="LiveId" clId="{61F01069-0157-4DEA-B800-05C0263CB74A}" dt="2021-03-13T02:19:45.042" v="4" actId="47"/>
        <pc:sldMkLst>
          <pc:docMk/>
          <pc:sldMk cId="2475831924" sldId="260"/>
        </pc:sldMkLst>
        <pc:spChg chg="del">
          <ac:chgData name="Victoria Garcia" userId="e42ebcd81dcb1696" providerId="LiveId" clId="{61F01069-0157-4DEA-B800-05C0263CB74A}" dt="2021-03-13T02:19:26.206" v="1" actId="478"/>
          <ac:spMkLst>
            <pc:docMk/>
            <pc:sldMk cId="2475831924" sldId="260"/>
            <ac:spMk id="2" creationId="{FC3B811D-8D73-437A-9A1E-2F62FCEF2FFE}"/>
          </ac:spMkLst>
        </pc:spChg>
        <pc:spChg chg="del">
          <ac:chgData name="Victoria Garcia" userId="e42ebcd81dcb1696" providerId="LiveId" clId="{61F01069-0157-4DEA-B800-05C0263CB74A}" dt="2021-03-13T02:19:28.450" v="2" actId="478"/>
          <ac:spMkLst>
            <pc:docMk/>
            <pc:sldMk cId="2475831924" sldId="260"/>
            <ac:spMk id="3" creationId="{BFB6D375-8E14-4F85-A60F-2CDE3BB5FE94}"/>
          </ac:spMkLst>
        </pc:spChg>
      </pc:sldChg>
      <pc:sldChg chg="modSp add mod">
        <pc:chgData name="Victoria Garcia" userId="e42ebcd81dcb1696" providerId="LiveId" clId="{61F01069-0157-4DEA-B800-05C0263CB74A}" dt="2021-03-19T19:25:34.938" v="1172" actId="20577"/>
        <pc:sldMkLst>
          <pc:docMk/>
          <pc:sldMk cId="2951331504" sldId="261"/>
        </pc:sldMkLst>
        <pc:spChg chg="mod">
          <ac:chgData name="Victoria Garcia" userId="e42ebcd81dcb1696" providerId="LiveId" clId="{61F01069-0157-4DEA-B800-05C0263CB74A}" dt="2021-03-19T19:25:34.938" v="1172" actId="20577"/>
          <ac:spMkLst>
            <pc:docMk/>
            <pc:sldMk cId="2951331504" sldId="261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13T02:31:13.948" v="614" actId="20577"/>
        <pc:sldMkLst>
          <pc:docMk/>
          <pc:sldMk cId="1860327735" sldId="262"/>
        </pc:sldMkLst>
        <pc:spChg chg="mod">
          <ac:chgData name="Victoria Garcia" userId="e42ebcd81dcb1696" providerId="LiveId" clId="{61F01069-0157-4DEA-B800-05C0263CB74A}" dt="2021-03-13T02:22:25.488" v="256" actId="1076"/>
          <ac:spMkLst>
            <pc:docMk/>
            <pc:sldMk cId="1860327735" sldId="262"/>
            <ac:spMk id="2" creationId="{E0CB9C2C-5942-40CF-863E-022EDBBEE055}"/>
          </ac:spMkLst>
        </pc:spChg>
        <pc:spChg chg="mod">
          <ac:chgData name="Victoria Garcia" userId="e42ebcd81dcb1696" providerId="LiveId" clId="{61F01069-0157-4DEA-B800-05C0263CB74A}" dt="2021-03-13T02:31:13.948" v="614" actId="20577"/>
          <ac:spMkLst>
            <pc:docMk/>
            <pc:sldMk cId="1860327735" sldId="262"/>
            <ac:spMk id="5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1:07.219" v="41" actId="20577"/>
          <ac:spMkLst>
            <pc:docMk/>
            <pc:sldMk cId="1860327735" sldId="262"/>
            <ac:spMk id="11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2:08.230" v="255" actId="20577"/>
          <ac:spMkLst>
            <pc:docMk/>
            <pc:sldMk cId="1860327735" sldId="262"/>
            <ac:spMk id="12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13T02:37:54.184" v="1131" actId="20577"/>
        <pc:sldMkLst>
          <pc:docMk/>
          <pc:sldMk cId="1592173681" sldId="263"/>
        </pc:sldMkLst>
        <pc:spChg chg="mod">
          <ac:chgData name="Victoria Garcia" userId="e42ebcd81dcb1696" providerId="LiveId" clId="{61F01069-0157-4DEA-B800-05C0263CB74A}" dt="2021-03-13T02:37:54.184" v="1131" actId="20577"/>
          <ac:spMkLst>
            <pc:docMk/>
            <pc:sldMk cId="1592173681" sldId="263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19T19:25:25.670" v="1167" actId="20577"/>
        <pc:sldMkLst>
          <pc:docMk/>
          <pc:sldMk cId="3022716282" sldId="264"/>
        </pc:sldMkLst>
        <pc:spChg chg="mod">
          <ac:chgData name="Victoria Garcia" userId="e42ebcd81dcb1696" providerId="LiveId" clId="{61F01069-0157-4DEA-B800-05C0263CB74A}" dt="2021-03-19T19:25:25.670" v="1167" actId="20577"/>
          <ac:spMkLst>
            <pc:docMk/>
            <pc:sldMk cId="3022716282" sldId="264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19T19:26:08.460" v="1224" actId="20577"/>
        <pc:sldMkLst>
          <pc:docMk/>
          <pc:sldMk cId="1843870741" sldId="265"/>
        </pc:sldMkLst>
        <pc:spChg chg="mod">
          <ac:chgData name="Victoria Garcia" userId="e42ebcd81dcb1696" providerId="LiveId" clId="{61F01069-0157-4DEA-B800-05C0263CB74A}" dt="2021-03-19T19:26:08.460" v="1224" actId="20577"/>
          <ac:spMkLst>
            <pc:docMk/>
            <pc:sldMk cId="1843870741" sldId="265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20T03:36:30.502" v="1766" actId="20577"/>
        <pc:sldMkLst>
          <pc:docMk/>
          <pc:sldMk cId="211627305" sldId="266"/>
        </pc:sldMkLst>
        <pc:spChg chg="mod">
          <ac:chgData name="Victoria Garcia" userId="e42ebcd81dcb1696" providerId="LiveId" clId="{61F01069-0157-4DEA-B800-05C0263CB74A}" dt="2021-03-20T03:36:30.502" v="1766" actId="20577"/>
          <ac:spMkLst>
            <pc:docMk/>
            <pc:sldMk cId="211627305" sldId="266"/>
            <ac:spMk id="5" creationId="{00000000-0000-0000-0000-000000000000}"/>
          </ac:spMkLst>
        </pc:spChg>
        <pc:spChg chg="mod">
          <ac:chgData name="Victoria Garcia" userId="e42ebcd81dcb1696" providerId="LiveId" clId="{61F01069-0157-4DEA-B800-05C0263CB74A}" dt="2021-03-19T19:29:46.035" v="1256" actId="1036"/>
          <ac:spMkLst>
            <pc:docMk/>
            <pc:sldMk cId="211627305" sldId="266"/>
            <ac:spMk id="6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20T03:43:40.473" v="2631" actId="20577"/>
        <pc:sldMkLst>
          <pc:docMk/>
          <pc:sldMk cId="821726764" sldId="267"/>
        </pc:sldMkLst>
        <pc:spChg chg="mod">
          <ac:chgData name="Victoria Garcia" userId="e42ebcd81dcb1696" providerId="LiveId" clId="{61F01069-0157-4DEA-B800-05C0263CB74A}" dt="2021-03-20T03:43:40.473" v="2631" actId="20577"/>
          <ac:spMkLst>
            <pc:docMk/>
            <pc:sldMk cId="821726764" sldId="267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27T04:18:27.291" v="2659" actId="20577"/>
        <pc:sldMkLst>
          <pc:docMk/>
          <pc:sldMk cId="3028118351" sldId="268"/>
        </pc:sldMkLst>
        <pc:spChg chg="mod">
          <ac:chgData name="Victoria Garcia" userId="e42ebcd81dcb1696" providerId="LiveId" clId="{61F01069-0157-4DEA-B800-05C0263CB74A}" dt="2021-03-27T04:18:27.291" v="2659" actId="20577"/>
          <ac:spMkLst>
            <pc:docMk/>
            <pc:sldMk cId="3028118351" sldId="268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27T04:20:03.610" v="2879" actId="5793"/>
        <pc:sldMkLst>
          <pc:docMk/>
          <pc:sldMk cId="235469069" sldId="269"/>
        </pc:sldMkLst>
        <pc:spChg chg="mod">
          <ac:chgData name="Victoria Garcia" userId="e42ebcd81dcb1696" providerId="LiveId" clId="{61F01069-0157-4DEA-B800-05C0263CB74A}" dt="2021-03-27T04:20:03.610" v="2879" actId="5793"/>
          <ac:spMkLst>
            <pc:docMk/>
            <pc:sldMk cId="235469069" sldId="269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Debido a la situacion que se encuentran de internet, me pidieron que solo se enviara un video es por eso que se adecuo y se envio un video por el natalicio de Benito Juarez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para el envio de evidencias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Motivando mas a los alumnos, y me gustaría que se me autorizara por parte de Conafe visitar la comunidad.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comprendieron por parte de los alumnos. Actitud</a:t>
            </a:r>
          </a:p>
          <a:p>
            <a:r>
              <a:rPr lang="es-MX" sz="2000">
                <a:latin typeface="DK Cover Up" pitchFamily="50" charset="0"/>
              </a:rPr>
              <a:t>Entusiasmada y positiva siempre.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82172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48199" y="1727200"/>
            <a:ext cx="619919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CUARTA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22 AL 26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811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>
                <a:latin typeface="DK Cover Up" pitchFamily="50" charset="0"/>
              </a:rPr>
              <a:t> </a:t>
            </a:r>
            <a:r>
              <a:rPr lang="es-MX" sz="4400">
                <a:latin typeface="DK Cover Up" pitchFamily="50" charset="0"/>
              </a:rPr>
              <a:t>Durante esta semana solo se envio un video de la primavera a las madres de familia.</a:t>
            </a:r>
          </a:p>
          <a:p>
            <a:endParaRPr lang="es-MX" sz="4400">
              <a:latin typeface="DK Cover Up" pitchFamily="50" charset="0"/>
            </a:endParaRPr>
          </a:p>
          <a:p>
            <a:r>
              <a:rPr lang="es-MX" sz="4400">
                <a:latin typeface="DK Cover Up" pitchFamily="50" charset="0"/>
              </a:rPr>
              <a:t>Y se estuvo en periodo de recolección de evidencias faltantes y evaluación del segundo trimestre</a:t>
            </a:r>
          </a:p>
        </p:txBody>
      </p:sp>
    </p:spTree>
    <p:extLst>
      <p:ext uri="{BB962C8B-B14F-4D97-AF65-F5344CB8AC3E}">
        <p14:creationId xmlns:p14="http://schemas.microsoft.com/office/powerpoint/2010/main" val="23546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1247107" y="1727200"/>
            <a:ext cx="4801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PRIMER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 AL 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271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957765" y="1727200"/>
            <a:ext cx="53800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SEGUNDA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8 AL 12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59182" y="1727200"/>
            <a:ext cx="557723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TERCERA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16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18438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conocer acerca de los trabajos del campo y la ciudad y sus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Considero que ninguna actividad, ya que las madres de familia cada vez tienen menos dudas.00000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16 </a:t>
            </a:r>
            <a:r>
              <a:rPr lang="es-MX">
                <a:latin typeface="Century Gothic" panose="020B0502020202020204" pitchFamily="34" charset="0"/>
              </a:rPr>
              <a:t>a l 19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2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1025</Words>
  <Application>Microsoft Office PowerPoint</Application>
  <PresentationFormat>Carta (216 x 279 mm)</PresentationFormat>
  <Paragraphs>146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2" baseType="lpstr">
      <vt:lpstr>Arial</vt:lpstr>
      <vt:lpstr>Blueberry Regular</vt:lpstr>
      <vt:lpstr>BubbleGum</vt:lpstr>
      <vt:lpstr>Calibri</vt:lpstr>
      <vt:lpstr>Candy Beans</vt:lpstr>
      <vt:lpstr>Century Gothic</vt:lpstr>
      <vt:lpstr>DK Cover Up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Victoria Garcia</cp:lastModifiedBy>
  <cp:revision>4</cp:revision>
  <dcterms:created xsi:type="dcterms:W3CDTF">2020-10-10T03:00:04Z</dcterms:created>
  <dcterms:modified xsi:type="dcterms:W3CDTF">2021-03-27T04:20:07Z</dcterms:modified>
</cp:coreProperties>
</file>