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2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8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01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614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8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7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5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785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0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49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23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49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91713-F4E8-4525-A8CA-9E0210BDA28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37EF-A4E3-4152-AA41-1188C8B86E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64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8" b="1218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3417220" y="2047434"/>
            <a:ext cx="5357557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NOTAS </a:t>
            </a:r>
          </a:p>
          <a:p>
            <a:pPr algn="ctr"/>
            <a:r>
              <a:rPr lang="es-ES" sz="8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CIENTÍFICAS</a:t>
            </a:r>
            <a:endParaRPr lang="es-ES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992897" y="4601979"/>
            <a:ext cx="4206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FERNANDA A. GONZÁLEZ MÉNDEZ</a:t>
            </a:r>
            <a:endParaRPr lang="es-MX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01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0" b="18274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504527" y="462511"/>
            <a:ext cx="69061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u="sng" dirty="0" smtClean="0">
                <a:latin typeface="Berlin Sans FB" panose="020E0602020502020306" pitchFamily="34" charset="0"/>
              </a:rPr>
              <a:t>No fue necesaria la consulta científica de conceptos y la aplicación a los alumnos debido </a:t>
            </a:r>
            <a:r>
              <a:rPr lang="es-MX" u="sng" dirty="0">
                <a:latin typeface="Berlin Sans FB" panose="020E0602020502020306" pitchFamily="34" charset="0"/>
              </a:rPr>
              <a:t>a que esta semana fue para </a:t>
            </a:r>
            <a:r>
              <a:rPr lang="es-MX" u="sng" dirty="0" smtClean="0">
                <a:latin typeface="Berlin Sans FB" panose="020E0602020502020306" pitchFamily="34" charset="0"/>
              </a:rPr>
              <a:t>recabar </a:t>
            </a:r>
            <a:r>
              <a:rPr lang="es-MX" u="sng" dirty="0">
                <a:latin typeface="Berlin Sans FB" panose="020E0602020502020306" pitchFamily="34" charset="0"/>
              </a:rPr>
              <a:t>evidencias y completar la carga </a:t>
            </a:r>
            <a:r>
              <a:rPr lang="es-MX" u="sng" dirty="0" smtClean="0">
                <a:latin typeface="Berlin Sans FB" panose="020E0602020502020306" pitchFamily="34" charset="0"/>
              </a:rPr>
              <a:t>en plataforma </a:t>
            </a:r>
            <a:r>
              <a:rPr lang="es-MX" u="sng" dirty="0">
                <a:latin typeface="Berlin Sans FB" panose="020E0602020502020306" pitchFamily="34" charset="0"/>
              </a:rPr>
              <a:t>de cada uno de los alumnos.</a:t>
            </a:r>
          </a:p>
        </p:txBody>
      </p:sp>
      <p:pic>
        <p:nvPicPr>
          <p:cNvPr id="5" name="Imagen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0" t="44959" r="14121" b="21211"/>
          <a:stretch/>
        </p:blipFill>
        <p:spPr bwMode="auto">
          <a:xfrm>
            <a:off x="3733057" y="5284520"/>
            <a:ext cx="4449041" cy="13953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n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08" t="27773" r="27285" b="46267"/>
          <a:stretch/>
        </p:blipFill>
        <p:spPr bwMode="auto">
          <a:xfrm>
            <a:off x="3066288" y="2421938"/>
            <a:ext cx="6059424" cy="20141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52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43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Testing Program</dc:creator>
  <cp:lastModifiedBy>Testing Program</cp:lastModifiedBy>
  <cp:revision>11</cp:revision>
  <dcterms:created xsi:type="dcterms:W3CDTF">2021-03-12T05:38:47Z</dcterms:created>
  <dcterms:modified xsi:type="dcterms:W3CDTF">2021-03-26T05:17:38Z</dcterms:modified>
</cp:coreProperties>
</file>