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1" r:id="rId5"/>
    <p:sldId id="258" r:id="rId6"/>
    <p:sldId id="263" r:id="rId7"/>
    <p:sldId id="264" r:id="rId8"/>
    <p:sldId id="265" r:id="rId9"/>
    <p:sldId id="266" r:id="rId10"/>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03E86-2E53-4B43-99E8-5A6AC7C43A00}" v="32" dt="2021-03-27T04:39:28.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166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Garcia" userId="e42ebcd81dcb1696" providerId="LiveId" clId="{F2303E86-2E53-4B43-99E8-5A6AC7C43A00}"/>
    <pc:docChg chg="undo custSel addSld delSld modSld sldOrd">
      <pc:chgData name="Victoria Garcia" userId="e42ebcd81dcb1696" providerId="LiveId" clId="{F2303E86-2E53-4B43-99E8-5A6AC7C43A00}" dt="2021-03-27T04:39:28.889" v="761" actId="14100"/>
      <pc:docMkLst>
        <pc:docMk/>
      </pc:docMkLst>
      <pc:sldChg chg="modSp mod">
        <pc:chgData name="Victoria Garcia" userId="e42ebcd81dcb1696" providerId="LiveId" clId="{F2303E86-2E53-4B43-99E8-5A6AC7C43A00}" dt="2021-03-19T18:39:33.134" v="334" actId="313"/>
        <pc:sldMkLst>
          <pc:docMk/>
          <pc:sldMk cId="3058061109" sldId="256"/>
        </pc:sldMkLst>
        <pc:spChg chg="mod">
          <ac:chgData name="Victoria Garcia" userId="e42ebcd81dcb1696" providerId="LiveId" clId="{F2303E86-2E53-4B43-99E8-5A6AC7C43A00}" dt="2021-03-19T18:39:33.134" v="334" actId="313"/>
          <ac:spMkLst>
            <pc:docMk/>
            <pc:sldMk cId="3058061109" sldId="256"/>
            <ac:spMk id="6" creationId="{D902885D-93E0-4E54-BF05-E078D436E062}"/>
          </ac:spMkLst>
        </pc:spChg>
      </pc:sldChg>
      <pc:sldChg chg="modSp mod">
        <pc:chgData name="Victoria Garcia" userId="e42ebcd81dcb1696" providerId="LiveId" clId="{F2303E86-2E53-4B43-99E8-5A6AC7C43A00}" dt="2021-03-19T18:39:39.871" v="338" actId="313"/>
        <pc:sldMkLst>
          <pc:docMk/>
          <pc:sldMk cId="3067942399" sldId="257"/>
        </pc:sldMkLst>
        <pc:spChg chg="mod">
          <ac:chgData name="Victoria Garcia" userId="e42ebcd81dcb1696" providerId="LiveId" clId="{F2303E86-2E53-4B43-99E8-5A6AC7C43A00}" dt="2021-03-19T18:39:39.871" v="338" actId="313"/>
          <ac:spMkLst>
            <pc:docMk/>
            <pc:sldMk cId="3067942399" sldId="257"/>
            <ac:spMk id="3" creationId="{0036E269-03D5-47EA-9CDF-63AF91CC4D69}"/>
          </ac:spMkLst>
        </pc:spChg>
      </pc:sldChg>
      <pc:sldChg chg="addSp delSp modSp add mod">
        <pc:chgData name="Victoria Garcia" userId="e42ebcd81dcb1696" providerId="LiveId" clId="{F2303E86-2E53-4B43-99E8-5A6AC7C43A00}" dt="2021-03-19T18:39:42.696" v="340" actId="313"/>
        <pc:sldMkLst>
          <pc:docMk/>
          <pc:sldMk cId="3590261168" sldId="258"/>
        </pc:sldMkLst>
        <pc:spChg chg="mod">
          <ac:chgData name="Victoria Garcia" userId="e42ebcd81dcb1696" providerId="LiveId" clId="{F2303E86-2E53-4B43-99E8-5A6AC7C43A00}" dt="2021-03-13T02:41:49.247" v="38" actId="14100"/>
          <ac:spMkLst>
            <pc:docMk/>
            <pc:sldMk cId="3590261168" sldId="258"/>
            <ac:spMk id="2" creationId="{73B5E27E-3512-442A-837D-967EF4CEA885}"/>
          </ac:spMkLst>
        </pc:spChg>
        <pc:spChg chg="mod">
          <ac:chgData name="Victoria Garcia" userId="e42ebcd81dcb1696" providerId="LiveId" clId="{F2303E86-2E53-4B43-99E8-5A6AC7C43A00}" dt="2021-03-19T18:39:42.696" v="340" actId="313"/>
          <ac:spMkLst>
            <pc:docMk/>
            <pc:sldMk cId="3590261168" sldId="258"/>
            <ac:spMk id="3" creationId="{0036E269-03D5-47EA-9CDF-63AF91CC4D69}"/>
          </ac:spMkLst>
        </pc:spChg>
        <pc:picChg chg="del">
          <ac:chgData name="Victoria Garcia" userId="e42ebcd81dcb1696" providerId="LiveId" clId="{F2303E86-2E53-4B43-99E8-5A6AC7C43A00}" dt="2021-03-13T02:46:33.125" v="134" actId="478"/>
          <ac:picMkLst>
            <pc:docMk/>
            <pc:sldMk cId="3590261168" sldId="258"/>
            <ac:picMk id="4" creationId="{88FB93CF-D8AC-486F-A458-3D491A0EDC1D}"/>
          </ac:picMkLst>
        </pc:picChg>
        <pc:picChg chg="add mod">
          <ac:chgData name="Victoria Garcia" userId="e42ebcd81dcb1696" providerId="LiveId" clId="{F2303E86-2E53-4B43-99E8-5A6AC7C43A00}" dt="2021-03-13T02:47:22.581" v="138" actId="1076"/>
          <ac:picMkLst>
            <pc:docMk/>
            <pc:sldMk cId="3590261168" sldId="258"/>
            <ac:picMk id="1026" creationId="{2C147A97-6B1F-4301-914F-A518E83AD278}"/>
          </ac:picMkLst>
        </pc:picChg>
      </pc:sldChg>
      <pc:sldChg chg="delSp new del mod">
        <pc:chgData name="Victoria Garcia" userId="e42ebcd81dcb1696" providerId="LiveId" clId="{F2303E86-2E53-4B43-99E8-5A6AC7C43A00}" dt="2021-03-13T02:46:27.709" v="133" actId="47"/>
        <pc:sldMkLst>
          <pc:docMk/>
          <pc:sldMk cId="3684792354" sldId="259"/>
        </pc:sldMkLst>
        <pc:spChg chg="del">
          <ac:chgData name="Victoria Garcia" userId="e42ebcd81dcb1696" providerId="LiveId" clId="{F2303E86-2E53-4B43-99E8-5A6AC7C43A00}" dt="2021-03-13T02:46:03.017" v="130" actId="478"/>
          <ac:spMkLst>
            <pc:docMk/>
            <pc:sldMk cId="3684792354" sldId="259"/>
            <ac:spMk id="2" creationId="{1BF7351E-5ADA-4B4C-9222-43D888E98D49}"/>
          </ac:spMkLst>
        </pc:spChg>
        <pc:spChg chg="del">
          <ac:chgData name="Victoria Garcia" userId="e42ebcd81dcb1696" providerId="LiveId" clId="{F2303E86-2E53-4B43-99E8-5A6AC7C43A00}" dt="2021-03-13T02:46:05.194" v="131" actId="478"/>
          <ac:spMkLst>
            <pc:docMk/>
            <pc:sldMk cId="3684792354" sldId="259"/>
            <ac:spMk id="3" creationId="{92137956-2910-4374-B038-6FCA2E97DE98}"/>
          </ac:spMkLst>
        </pc:spChg>
      </pc:sldChg>
      <pc:sldChg chg="add del">
        <pc:chgData name="Victoria Garcia" userId="e42ebcd81dcb1696" providerId="LiveId" clId="{F2303E86-2E53-4B43-99E8-5A6AC7C43A00}" dt="2021-03-19T18:17:02.857" v="154" actId="47"/>
        <pc:sldMkLst>
          <pc:docMk/>
          <pc:sldMk cId="2951331504" sldId="260"/>
        </pc:sldMkLst>
      </pc:sldChg>
      <pc:sldChg chg="modSp add mod">
        <pc:chgData name="Victoria Garcia" userId="e42ebcd81dcb1696" providerId="LiveId" clId="{F2303E86-2E53-4B43-99E8-5A6AC7C43A00}" dt="2021-03-19T18:34:55.094" v="224" actId="20577"/>
        <pc:sldMkLst>
          <pc:docMk/>
          <pc:sldMk cId="1758352857" sldId="261"/>
        </pc:sldMkLst>
        <pc:spChg chg="mod">
          <ac:chgData name="Victoria Garcia" userId="e42ebcd81dcb1696" providerId="LiveId" clId="{F2303E86-2E53-4B43-99E8-5A6AC7C43A00}" dt="2021-03-19T18:34:55.094" v="224" actId="20577"/>
          <ac:spMkLst>
            <pc:docMk/>
            <pc:sldMk cId="1758352857" sldId="261"/>
            <ac:spMk id="5" creationId="{646BAF90-BA5D-411D-8388-8C5CFCCDFCE8}"/>
          </ac:spMkLst>
        </pc:spChg>
      </pc:sldChg>
      <pc:sldChg chg="modSp add mod ord">
        <pc:chgData name="Victoria Garcia" userId="e42ebcd81dcb1696" providerId="LiveId" clId="{F2303E86-2E53-4B43-99E8-5A6AC7C43A00}" dt="2021-03-19T18:34:27.878" v="178" actId="20577"/>
        <pc:sldMkLst>
          <pc:docMk/>
          <pc:sldMk cId="2781999863" sldId="262"/>
        </pc:sldMkLst>
        <pc:spChg chg="mod">
          <ac:chgData name="Victoria Garcia" userId="e42ebcd81dcb1696" providerId="LiveId" clId="{F2303E86-2E53-4B43-99E8-5A6AC7C43A00}" dt="2021-03-19T18:34:27.878" v="178" actId="20577"/>
          <ac:spMkLst>
            <pc:docMk/>
            <pc:sldMk cId="2781999863" sldId="262"/>
            <ac:spMk id="5" creationId="{646BAF90-BA5D-411D-8388-8C5CFCCDFCE8}"/>
          </ac:spMkLst>
        </pc:spChg>
      </pc:sldChg>
      <pc:sldChg chg="modSp add mod ord">
        <pc:chgData name="Victoria Garcia" userId="e42ebcd81dcb1696" providerId="LiveId" clId="{F2303E86-2E53-4B43-99E8-5A6AC7C43A00}" dt="2021-03-19T18:35:25.672" v="247" actId="20577"/>
        <pc:sldMkLst>
          <pc:docMk/>
          <pc:sldMk cId="2270891698" sldId="263"/>
        </pc:sldMkLst>
        <pc:spChg chg="mod">
          <ac:chgData name="Victoria Garcia" userId="e42ebcd81dcb1696" providerId="LiveId" clId="{F2303E86-2E53-4B43-99E8-5A6AC7C43A00}" dt="2021-03-19T18:35:25.672" v="247" actId="20577"/>
          <ac:spMkLst>
            <pc:docMk/>
            <pc:sldMk cId="2270891698" sldId="263"/>
            <ac:spMk id="5" creationId="{646BAF90-BA5D-411D-8388-8C5CFCCDFCE8}"/>
          </ac:spMkLst>
        </pc:spChg>
      </pc:sldChg>
      <pc:sldChg chg="addSp delSp modSp add mod ord">
        <pc:chgData name="Victoria Garcia" userId="e42ebcd81dcb1696" providerId="LiveId" clId="{F2303E86-2E53-4B43-99E8-5A6AC7C43A00}" dt="2021-03-19T19:24:00.954" v="430" actId="1076"/>
        <pc:sldMkLst>
          <pc:docMk/>
          <pc:sldMk cId="1394600768" sldId="264"/>
        </pc:sldMkLst>
        <pc:spChg chg="mod">
          <ac:chgData name="Victoria Garcia" userId="e42ebcd81dcb1696" providerId="LiveId" clId="{F2303E86-2E53-4B43-99E8-5A6AC7C43A00}" dt="2021-03-19T18:39:25.712" v="331" actId="313"/>
          <ac:spMkLst>
            <pc:docMk/>
            <pc:sldMk cId="1394600768" sldId="264"/>
            <ac:spMk id="2" creationId="{73B5E27E-3512-442A-837D-967EF4CEA885}"/>
          </ac:spMkLst>
        </pc:spChg>
        <pc:spChg chg="mod">
          <ac:chgData name="Victoria Garcia" userId="e42ebcd81dcb1696" providerId="LiveId" clId="{F2303E86-2E53-4B43-99E8-5A6AC7C43A00}" dt="2021-03-19T19:21:34.496" v="422" actId="20577"/>
          <ac:spMkLst>
            <pc:docMk/>
            <pc:sldMk cId="1394600768" sldId="264"/>
            <ac:spMk id="3" creationId="{0036E269-03D5-47EA-9CDF-63AF91CC4D69}"/>
          </ac:spMkLst>
        </pc:spChg>
        <pc:picChg chg="add mod modCrop">
          <ac:chgData name="Victoria Garcia" userId="e42ebcd81dcb1696" providerId="LiveId" clId="{F2303E86-2E53-4B43-99E8-5A6AC7C43A00}" dt="2021-03-19T19:24:00.954" v="430" actId="1076"/>
          <ac:picMkLst>
            <pc:docMk/>
            <pc:sldMk cId="1394600768" sldId="264"/>
            <ac:picMk id="4" creationId="{4C35F098-4B34-4F01-9636-266D83F0210C}"/>
          </ac:picMkLst>
        </pc:picChg>
        <pc:picChg chg="del">
          <ac:chgData name="Victoria Garcia" userId="e42ebcd81dcb1696" providerId="LiveId" clId="{F2303E86-2E53-4B43-99E8-5A6AC7C43A00}" dt="2021-03-19T19:18:00.778" v="408" actId="478"/>
          <ac:picMkLst>
            <pc:docMk/>
            <pc:sldMk cId="1394600768" sldId="264"/>
            <ac:picMk id="1026" creationId="{2C147A97-6B1F-4301-914F-A518E83AD278}"/>
          </ac:picMkLst>
        </pc:picChg>
      </pc:sldChg>
      <pc:sldChg chg="modSp add mod ord">
        <pc:chgData name="Victoria Garcia" userId="e42ebcd81dcb1696" providerId="LiveId" clId="{F2303E86-2E53-4B43-99E8-5A6AC7C43A00}" dt="2021-03-27T04:29:46.557" v="474" actId="20577"/>
        <pc:sldMkLst>
          <pc:docMk/>
          <pc:sldMk cId="1689089219" sldId="265"/>
        </pc:sldMkLst>
        <pc:spChg chg="mod">
          <ac:chgData name="Victoria Garcia" userId="e42ebcd81dcb1696" providerId="LiveId" clId="{F2303E86-2E53-4B43-99E8-5A6AC7C43A00}" dt="2021-03-27T04:29:46.557" v="474" actId="20577"/>
          <ac:spMkLst>
            <pc:docMk/>
            <pc:sldMk cId="1689089219" sldId="265"/>
            <ac:spMk id="5" creationId="{646BAF90-BA5D-411D-8388-8C5CFCCDFCE8}"/>
          </ac:spMkLst>
        </pc:spChg>
      </pc:sldChg>
      <pc:sldChg chg="addSp delSp modSp add mod ord">
        <pc:chgData name="Victoria Garcia" userId="e42ebcd81dcb1696" providerId="LiveId" clId="{F2303E86-2E53-4B43-99E8-5A6AC7C43A00}" dt="2021-03-27T04:39:28.889" v="761" actId="14100"/>
        <pc:sldMkLst>
          <pc:docMk/>
          <pc:sldMk cId="1333509797" sldId="266"/>
        </pc:sldMkLst>
        <pc:spChg chg="mod">
          <ac:chgData name="Victoria Garcia" userId="e42ebcd81dcb1696" providerId="LiveId" clId="{F2303E86-2E53-4B43-99E8-5A6AC7C43A00}" dt="2021-03-27T04:30:09.958" v="525" actId="20577"/>
          <ac:spMkLst>
            <pc:docMk/>
            <pc:sldMk cId="1333509797" sldId="266"/>
            <ac:spMk id="2" creationId="{73B5E27E-3512-442A-837D-967EF4CEA885}"/>
          </ac:spMkLst>
        </pc:spChg>
        <pc:spChg chg="mod">
          <ac:chgData name="Victoria Garcia" userId="e42ebcd81dcb1696" providerId="LiveId" clId="{F2303E86-2E53-4B43-99E8-5A6AC7C43A00}" dt="2021-03-27T04:34:55.270" v="756" actId="20577"/>
          <ac:spMkLst>
            <pc:docMk/>
            <pc:sldMk cId="1333509797" sldId="266"/>
            <ac:spMk id="3" creationId="{0036E269-03D5-47EA-9CDF-63AF91CC4D69}"/>
          </ac:spMkLst>
        </pc:spChg>
        <pc:picChg chg="del">
          <ac:chgData name="Victoria Garcia" userId="e42ebcd81dcb1696" providerId="LiveId" clId="{F2303E86-2E53-4B43-99E8-5A6AC7C43A00}" dt="2021-03-27T04:31:46.938" v="751" actId="478"/>
          <ac:picMkLst>
            <pc:docMk/>
            <pc:sldMk cId="1333509797" sldId="266"/>
            <ac:picMk id="4" creationId="{4C35F098-4B34-4F01-9636-266D83F0210C}"/>
          </ac:picMkLst>
        </pc:picChg>
        <pc:picChg chg="add mod">
          <ac:chgData name="Victoria Garcia" userId="e42ebcd81dcb1696" providerId="LiveId" clId="{F2303E86-2E53-4B43-99E8-5A6AC7C43A00}" dt="2021-03-27T04:39:28.889" v="761" actId="14100"/>
          <ac:picMkLst>
            <pc:docMk/>
            <pc:sldMk cId="1333509797" sldId="266"/>
            <ac:picMk id="1026" creationId="{3A5ACFFE-1AB3-4E60-AFBE-4935F670A4D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96236-0D00-4F05-89C4-0BEFC3A5426B}"/>
              </a:ext>
            </a:extLst>
          </p:cNvPr>
          <p:cNvSpPr>
            <a:spLocks noGrp="1"/>
          </p:cNvSpPr>
          <p:nvPr>
            <p:ph type="ctrTitle"/>
          </p:nvPr>
        </p:nvSpPr>
        <p:spPr>
          <a:xfrm>
            <a:off x="857250" y="1496484"/>
            <a:ext cx="5143500" cy="3183467"/>
          </a:xfrm>
        </p:spPr>
        <p:txBody>
          <a:bodyPr anchor="b"/>
          <a:lstStyle>
            <a:lvl1pPr algn="ctr">
              <a:defRPr sz="3375"/>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4401B4C-FE2C-4ADC-B822-83AE1EE68B29}"/>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95808E0-E572-48A1-82FD-2CF21019C895}"/>
              </a:ext>
            </a:extLst>
          </p:cNvPr>
          <p:cNvSpPr>
            <a:spLocks noGrp="1"/>
          </p:cNvSpPr>
          <p:nvPr>
            <p:ph type="dt" sz="half" idx="10"/>
          </p:nvPr>
        </p:nvSpPr>
        <p:spPr/>
        <p:txBody>
          <a:bodyPr/>
          <a:lstStyle/>
          <a:p>
            <a:fld id="{E69DBD98-DA71-4092-B2CE-90396E2323DC}" type="datetimeFigureOut">
              <a:rPr lang="es-MX" smtClean="0"/>
              <a:t>26/03/2021</a:t>
            </a:fld>
            <a:endParaRPr lang="es-MX" dirty="0"/>
          </a:p>
        </p:txBody>
      </p:sp>
      <p:sp>
        <p:nvSpPr>
          <p:cNvPr id="5" name="Marcador de pie de página 4">
            <a:extLst>
              <a:ext uri="{FF2B5EF4-FFF2-40B4-BE49-F238E27FC236}">
                <a16:creationId xmlns:a16="http://schemas.microsoft.com/office/drawing/2014/main" id="{778B19CE-A45D-403F-BBDD-721F8F39E2A6}"/>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6F0EC359-02E7-4DF7-8E63-EBCF7087D2B7}"/>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413014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C1185-F243-4A0D-B5C6-0111F27A462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0EC305E-7788-48A8-8418-9F4D2997DE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0DC2162-7EB7-4E5A-B4AB-463E0C69CEDB}"/>
              </a:ext>
            </a:extLst>
          </p:cNvPr>
          <p:cNvSpPr>
            <a:spLocks noGrp="1"/>
          </p:cNvSpPr>
          <p:nvPr>
            <p:ph type="dt" sz="half" idx="10"/>
          </p:nvPr>
        </p:nvSpPr>
        <p:spPr/>
        <p:txBody>
          <a:bodyPr/>
          <a:lstStyle/>
          <a:p>
            <a:fld id="{E69DBD98-DA71-4092-B2CE-90396E2323DC}" type="datetimeFigureOut">
              <a:rPr lang="es-MX" smtClean="0"/>
              <a:t>26/03/2021</a:t>
            </a:fld>
            <a:endParaRPr lang="es-MX" dirty="0"/>
          </a:p>
        </p:txBody>
      </p:sp>
      <p:sp>
        <p:nvSpPr>
          <p:cNvPr id="5" name="Marcador de pie de página 4">
            <a:extLst>
              <a:ext uri="{FF2B5EF4-FFF2-40B4-BE49-F238E27FC236}">
                <a16:creationId xmlns:a16="http://schemas.microsoft.com/office/drawing/2014/main" id="{D82349BA-42C8-4DB6-97B0-6011DA049B9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0886D1B7-5C34-4A4B-A408-16BBA1E191EB}"/>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264737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098990-0331-464F-BFFF-4ABD0EB4AAB1}"/>
              </a:ext>
            </a:extLst>
          </p:cNvPr>
          <p:cNvSpPr>
            <a:spLocks noGrp="1"/>
          </p:cNvSpPr>
          <p:nvPr>
            <p:ph type="title" orient="vert"/>
          </p:nvPr>
        </p:nvSpPr>
        <p:spPr>
          <a:xfrm>
            <a:off x="4907756" y="486834"/>
            <a:ext cx="1478756" cy="7749117"/>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8E8C7D6-9610-44D2-9D52-F1EF4EB21489}"/>
              </a:ext>
            </a:extLst>
          </p:cNvPr>
          <p:cNvSpPr>
            <a:spLocks noGrp="1"/>
          </p:cNvSpPr>
          <p:nvPr>
            <p:ph type="body" orient="vert" idx="1"/>
          </p:nvPr>
        </p:nvSpPr>
        <p:spPr>
          <a:xfrm>
            <a:off x="471487"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C118B47-AAB6-4A59-83C4-97F6C5BAD197}"/>
              </a:ext>
            </a:extLst>
          </p:cNvPr>
          <p:cNvSpPr>
            <a:spLocks noGrp="1"/>
          </p:cNvSpPr>
          <p:nvPr>
            <p:ph type="dt" sz="half" idx="10"/>
          </p:nvPr>
        </p:nvSpPr>
        <p:spPr/>
        <p:txBody>
          <a:bodyPr/>
          <a:lstStyle/>
          <a:p>
            <a:fld id="{E69DBD98-DA71-4092-B2CE-90396E2323DC}" type="datetimeFigureOut">
              <a:rPr lang="es-MX" smtClean="0"/>
              <a:t>26/03/2021</a:t>
            </a:fld>
            <a:endParaRPr lang="es-MX" dirty="0"/>
          </a:p>
        </p:txBody>
      </p:sp>
      <p:sp>
        <p:nvSpPr>
          <p:cNvPr id="5" name="Marcador de pie de página 4">
            <a:extLst>
              <a:ext uri="{FF2B5EF4-FFF2-40B4-BE49-F238E27FC236}">
                <a16:creationId xmlns:a16="http://schemas.microsoft.com/office/drawing/2014/main" id="{535BCA98-9267-47AF-B2D3-75BD4E4CF9A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8E31011E-9E47-4815-98BC-9F6DCF0AAB9F}"/>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73158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7BE0C-211A-46B4-9EC7-6ADDAB55BD1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89888D4-EF1E-4177-9D36-3F543821B8F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410F58D-119E-4A19-AEB0-2B28651DC731}"/>
              </a:ext>
            </a:extLst>
          </p:cNvPr>
          <p:cNvSpPr>
            <a:spLocks noGrp="1"/>
          </p:cNvSpPr>
          <p:nvPr>
            <p:ph type="dt" sz="half" idx="10"/>
          </p:nvPr>
        </p:nvSpPr>
        <p:spPr/>
        <p:txBody>
          <a:bodyPr/>
          <a:lstStyle/>
          <a:p>
            <a:fld id="{E69DBD98-DA71-4092-B2CE-90396E2323DC}" type="datetimeFigureOut">
              <a:rPr lang="es-MX" smtClean="0"/>
              <a:t>26/03/2021</a:t>
            </a:fld>
            <a:endParaRPr lang="es-MX" dirty="0"/>
          </a:p>
        </p:txBody>
      </p:sp>
      <p:sp>
        <p:nvSpPr>
          <p:cNvPr id="5" name="Marcador de pie de página 4">
            <a:extLst>
              <a:ext uri="{FF2B5EF4-FFF2-40B4-BE49-F238E27FC236}">
                <a16:creationId xmlns:a16="http://schemas.microsoft.com/office/drawing/2014/main" id="{11EF25A8-C086-4877-A82F-FA76F5D06F7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D5DAE7A1-2546-42F5-85CF-EBEE18CB68B9}"/>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1170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4DCF6-7BDD-4D38-9147-F06AF748F73F}"/>
              </a:ext>
            </a:extLst>
          </p:cNvPr>
          <p:cNvSpPr>
            <a:spLocks noGrp="1"/>
          </p:cNvSpPr>
          <p:nvPr>
            <p:ph type="title"/>
          </p:nvPr>
        </p:nvSpPr>
        <p:spPr>
          <a:xfrm>
            <a:off x="467916" y="2279652"/>
            <a:ext cx="5915025" cy="3803649"/>
          </a:xfrm>
        </p:spPr>
        <p:txBody>
          <a:bodyPr anchor="b"/>
          <a:lstStyle>
            <a:lvl1pPr>
              <a:defRPr sz="3375"/>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C7B55D6-F26A-4416-867B-26B32A472172}"/>
              </a:ext>
            </a:extLst>
          </p:cNvPr>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855486-83FD-4E28-90EA-F7E32345DAE5}"/>
              </a:ext>
            </a:extLst>
          </p:cNvPr>
          <p:cNvSpPr>
            <a:spLocks noGrp="1"/>
          </p:cNvSpPr>
          <p:nvPr>
            <p:ph type="dt" sz="half" idx="10"/>
          </p:nvPr>
        </p:nvSpPr>
        <p:spPr/>
        <p:txBody>
          <a:bodyPr/>
          <a:lstStyle/>
          <a:p>
            <a:fld id="{E69DBD98-DA71-4092-B2CE-90396E2323DC}" type="datetimeFigureOut">
              <a:rPr lang="es-MX" smtClean="0"/>
              <a:t>26/03/2021</a:t>
            </a:fld>
            <a:endParaRPr lang="es-MX" dirty="0"/>
          </a:p>
        </p:txBody>
      </p:sp>
      <p:sp>
        <p:nvSpPr>
          <p:cNvPr id="5" name="Marcador de pie de página 4">
            <a:extLst>
              <a:ext uri="{FF2B5EF4-FFF2-40B4-BE49-F238E27FC236}">
                <a16:creationId xmlns:a16="http://schemas.microsoft.com/office/drawing/2014/main" id="{596CB2C8-96B4-4062-B02B-A634214C879B}"/>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576F3717-C9E7-4250-8E8A-585F699E2B5A}"/>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149811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B17EC-B47C-43E4-8F51-181BD00E319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0BDC09C-F49D-4BF4-B333-DC3000C9504C}"/>
              </a:ext>
            </a:extLst>
          </p:cNvPr>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C4600C4-3A06-4652-B520-9F22B0FD1897}"/>
              </a:ext>
            </a:extLst>
          </p:cNvPr>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A973200-B295-4F32-874E-62A6A452DB2F}"/>
              </a:ext>
            </a:extLst>
          </p:cNvPr>
          <p:cNvSpPr>
            <a:spLocks noGrp="1"/>
          </p:cNvSpPr>
          <p:nvPr>
            <p:ph type="dt" sz="half" idx="10"/>
          </p:nvPr>
        </p:nvSpPr>
        <p:spPr/>
        <p:txBody>
          <a:bodyPr/>
          <a:lstStyle/>
          <a:p>
            <a:fld id="{E69DBD98-DA71-4092-B2CE-90396E2323DC}" type="datetimeFigureOut">
              <a:rPr lang="es-MX" smtClean="0"/>
              <a:t>26/03/2021</a:t>
            </a:fld>
            <a:endParaRPr lang="es-MX" dirty="0"/>
          </a:p>
        </p:txBody>
      </p:sp>
      <p:sp>
        <p:nvSpPr>
          <p:cNvPr id="6" name="Marcador de pie de página 5">
            <a:extLst>
              <a:ext uri="{FF2B5EF4-FFF2-40B4-BE49-F238E27FC236}">
                <a16:creationId xmlns:a16="http://schemas.microsoft.com/office/drawing/2014/main" id="{1F2291CB-3F52-4F0E-B6E0-40D229EF15EE}"/>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2AAAA9CB-C175-41D8-8113-8A01B5B2FEEC}"/>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232925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55BC6-7857-438B-A593-F7529106FB31}"/>
              </a:ext>
            </a:extLst>
          </p:cNvPr>
          <p:cNvSpPr>
            <a:spLocks noGrp="1"/>
          </p:cNvSpPr>
          <p:nvPr>
            <p:ph type="title"/>
          </p:nvPr>
        </p:nvSpPr>
        <p:spPr>
          <a:xfrm>
            <a:off x="472381" y="486834"/>
            <a:ext cx="5915025" cy="1767417"/>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C262C00-D6AB-451E-A242-9EA58CCF66F5}"/>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7500FE0-F529-4F0F-A33F-A05E44BABF0C}"/>
              </a:ext>
            </a:extLst>
          </p:cNvPr>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696C969-FCAF-422C-94DF-DE297BED1CD0}"/>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FD3F368-A477-41BC-B082-5509E6300775}"/>
              </a:ext>
            </a:extLst>
          </p:cNvPr>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9DD9238-9BAA-406D-BC1E-1BC242B5F826}"/>
              </a:ext>
            </a:extLst>
          </p:cNvPr>
          <p:cNvSpPr>
            <a:spLocks noGrp="1"/>
          </p:cNvSpPr>
          <p:nvPr>
            <p:ph type="dt" sz="half" idx="10"/>
          </p:nvPr>
        </p:nvSpPr>
        <p:spPr/>
        <p:txBody>
          <a:bodyPr/>
          <a:lstStyle/>
          <a:p>
            <a:fld id="{E69DBD98-DA71-4092-B2CE-90396E2323DC}" type="datetimeFigureOut">
              <a:rPr lang="es-MX" smtClean="0"/>
              <a:t>26/03/2021</a:t>
            </a:fld>
            <a:endParaRPr lang="es-MX" dirty="0"/>
          </a:p>
        </p:txBody>
      </p:sp>
      <p:sp>
        <p:nvSpPr>
          <p:cNvPr id="8" name="Marcador de pie de página 7">
            <a:extLst>
              <a:ext uri="{FF2B5EF4-FFF2-40B4-BE49-F238E27FC236}">
                <a16:creationId xmlns:a16="http://schemas.microsoft.com/office/drawing/2014/main" id="{BE50FDC4-552D-49B2-94B6-427F0F9CAD9B}"/>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C4060C60-1B0F-464B-BD37-1F1606592A3A}"/>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56741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088185-8C14-49AB-AD79-2C7B2CC5FAD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D25753E-119C-47C1-B086-8FBF29C35648}"/>
              </a:ext>
            </a:extLst>
          </p:cNvPr>
          <p:cNvSpPr>
            <a:spLocks noGrp="1"/>
          </p:cNvSpPr>
          <p:nvPr>
            <p:ph type="dt" sz="half" idx="10"/>
          </p:nvPr>
        </p:nvSpPr>
        <p:spPr/>
        <p:txBody>
          <a:bodyPr/>
          <a:lstStyle/>
          <a:p>
            <a:fld id="{E69DBD98-DA71-4092-B2CE-90396E2323DC}" type="datetimeFigureOut">
              <a:rPr lang="es-MX" smtClean="0"/>
              <a:t>26/03/2021</a:t>
            </a:fld>
            <a:endParaRPr lang="es-MX" dirty="0"/>
          </a:p>
        </p:txBody>
      </p:sp>
      <p:sp>
        <p:nvSpPr>
          <p:cNvPr id="4" name="Marcador de pie de página 3">
            <a:extLst>
              <a:ext uri="{FF2B5EF4-FFF2-40B4-BE49-F238E27FC236}">
                <a16:creationId xmlns:a16="http://schemas.microsoft.com/office/drawing/2014/main" id="{F79DF6A6-6258-48E1-90DB-12AF5F24BBC0}"/>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55B16092-CDBF-4A44-852E-9E0D76DC6E7E}"/>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61240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849074-4922-401C-8EAF-E46175F8D47D}"/>
              </a:ext>
            </a:extLst>
          </p:cNvPr>
          <p:cNvSpPr>
            <a:spLocks noGrp="1"/>
          </p:cNvSpPr>
          <p:nvPr>
            <p:ph type="dt" sz="half" idx="10"/>
          </p:nvPr>
        </p:nvSpPr>
        <p:spPr/>
        <p:txBody>
          <a:bodyPr/>
          <a:lstStyle/>
          <a:p>
            <a:fld id="{E69DBD98-DA71-4092-B2CE-90396E2323DC}" type="datetimeFigureOut">
              <a:rPr lang="es-MX" smtClean="0"/>
              <a:t>26/03/2021</a:t>
            </a:fld>
            <a:endParaRPr lang="es-MX" dirty="0"/>
          </a:p>
        </p:txBody>
      </p:sp>
      <p:sp>
        <p:nvSpPr>
          <p:cNvPr id="3" name="Marcador de pie de página 2">
            <a:extLst>
              <a:ext uri="{FF2B5EF4-FFF2-40B4-BE49-F238E27FC236}">
                <a16:creationId xmlns:a16="http://schemas.microsoft.com/office/drawing/2014/main" id="{F3EDAA52-5B79-4F91-AC42-A01E71704C86}"/>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406D7364-9E8D-435C-BDD3-8D94DF09CC17}"/>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12720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ED0B4-7B78-442B-A39B-2D7A42BCDF28}"/>
              </a:ext>
            </a:extLst>
          </p:cNvPr>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F84058C-EBB5-4E37-97DD-DAE9A66424A1}"/>
              </a:ext>
            </a:extLst>
          </p:cNvPr>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4CB21EA-A1D0-4CCD-960D-D43849365AE3}"/>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CB203D-38A5-42B1-B9D0-62AE92E20030}"/>
              </a:ext>
            </a:extLst>
          </p:cNvPr>
          <p:cNvSpPr>
            <a:spLocks noGrp="1"/>
          </p:cNvSpPr>
          <p:nvPr>
            <p:ph type="dt" sz="half" idx="10"/>
          </p:nvPr>
        </p:nvSpPr>
        <p:spPr/>
        <p:txBody>
          <a:bodyPr/>
          <a:lstStyle/>
          <a:p>
            <a:fld id="{E69DBD98-DA71-4092-B2CE-90396E2323DC}" type="datetimeFigureOut">
              <a:rPr lang="es-MX" smtClean="0"/>
              <a:t>26/03/2021</a:t>
            </a:fld>
            <a:endParaRPr lang="es-MX" dirty="0"/>
          </a:p>
        </p:txBody>
      </p:sp>
      <p:sp>
        <p:nvSpPr>
          <p:cNvPr id="6" name="Marcador de pie de página 5">
            <a:extLst>
              <a:ext uri="{FF2B5EF4-FFF2-40B4-BE49-F238E27FC236}">
                <a16:creationId xmlns:a16="http://schemas.microsoft.com/office/drawing/2014/main" id="{33801B63-F575-4E42-8F31-E52B464DD0B1}"/>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756A9C91-085A-47E2-96FA-672777EC4620}"/>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7216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052F7-DA68-4291-A67E-5243ACAC4FDC}"/>
              </a:ext>
            </a:extLst>
          </p:cNvPr>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86676B0-9246-4B43-8607-788C5FB430F2}"/>
              </a:ext>
            </a:extLst>
          </p:cNvPr>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MX" dirty="0"/>
          </a:p>
        </p:txBody>
      </p:sp>
      <p:sp>
        <p:nvSpPr>
          <p:cNvPr id="4" name="Marcador de texto 3">
            <a:extLst>
              <a:ext uri="{FF2B5EF4-FFF2-40B4-BE49-F238E27FC236}">
                <a16:creationId xmlns:a16="http://schemas.microsoft.com/office/drawing/2014/main" id="{E32EC3DC-1761-48EB-B57F-521F4437027C}"/>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050864-1A75-493A-B71D-8DF4DBC221EA}"/>
              </a:ext>
            </a:extLst>
          </p:cNvPr>
          <p:cNvSpPr>
            <a:spLocks noGrp="1"/>
          </p:cNvSpPr>
          <p:nvPr>
            <p:ph type="dt" sz="half" idx="10"/>
          </p:nvPr>
        </p:nvSpPr>
        <p:spPr/>
        <p:txBody>
          <a:bodyPr/>
          <a:lstStyle/>
          <a:p>
            <a:fld id="{E69DBD98-DA71-4092-B2CE-90396E2323DC}" type="datetimeFigureOut">
              <a:rPr lang="es-MX" smtClean="0"/>
              <a:t>26/03/2021</a:t>
            </a:fld>
            <a:endParaRPr lang="es-MX" dirty="0"/>
          </a:p>
        </p:txBody>
      </p:sp>
      <p:sp>
        <p:nvSpPr>
          <p:cNvPr id="6" name="Marcador de pie de página 5">
            <a:extLst>
              <a:ext uri="{FF2B5EF4-FFF2-40B4-BE49-F238E27FC236}">
                <a16:creationId xmlns:a16="http://schemas.microsoft.com/office/drawing/2014/main" id="{179CB283-36AC-450A-9C45-5CE23345F28B}"/>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2CAEB201-6626-41C4-9CC6-9951F9AF36BA}"/>
              </a:ext>
            </a:extLst>
          </p:cNvPr>
          <p:cNvSpPr>
            <a:spLocks noGrp="1"/>
          </p:cNvSpPr>
          <p:nvPr>
            <p:ph type="sldNum" sz="quarter" idx="12"/>
          </p:nvPr>
        </p:nvSpPr>
        <p:spPr/>
        <p:txBody>
          <a:bodyPr/>
          <a:lstStyle/>
          <a:p>
            <a:fld id="{40967FB3-E235-4F44-9C46-AECFCA98EA8A}" type="slidenum">
              <a:rPr lang="es-MX" smtClean="0"/>
              <a:t>‹Nº›</a:t>
            </a:fld>
            <a:endParaRPr lang="es-MX" dirty="0"/>
          </a:p>
        </p:txBody>
      </p:sp>
    </p:spTree>
    <p:extLst>
      <p:ext uri="{BB962C8B-B14F-4D97-AF65-F5344CB8AC3E}">
        <p14:creationId xmlns:p14="http://schemas.microsoft.com/office/powerpoint/2010/main" val="41566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4EDAEC-8E1B-4925-8DC4-81D37C66B555}"/>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7E012A7-24F9-4657-A801-8B23D7DBBE95}"/>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80C714B-5D5F-4CF9-A4CF-7EB4BD15C1E4}"/>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E69DBD98-DA71-4092-B2CE-90396E2323DC}" type="datetimeFigureOut">
              <a:rPr lang="es-MX" smtClean="0"/>
              <a:t>26/03/2021</a:t>
            </a:fld>
            <a:endParaRPr lang="es-MX" dirty="0"/>
          </a:p>
        </p:txBody>
      </p:sp>
      <p:sp>
        <p:nvSpPr>
          <p:cNvPr id="5" name="Marcador de pie de página 4">
            <a:extLst>
              <a:ext uri="{FF2B5EF4-FFF2-40B4-BE49-F238E27FC236}">
                <a16:creationId xmlns:a16="http://schemas.microsoft.com/office/drawing/2014/main" id="{4B9C9B1D-5A4D-4E38-9136-3AE9C21861C6}"/>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67C00CB8-D6EA-4DC3-A962-1606132836EB}"/>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40967FB3-E235-4F44-9C46-AECFCA98EA8A}" type="slidenum">
              <a:rPr lang="es-MX" smtClean="0"/>
              <a:t>‹Nº›</a:t>
            </a:fld>
            <a:endParaRPr lang="es-MX" dirty="0"/>
          </a:p>
        </p:txBody>
      </p:sp>
    </p:spTree>
    <p:extLst>
      <p:ext uri="{BB962C8B-B14F-4D97-AF65-F5344CB8AC3E}">
        <p14:creationId xmlns:p14="http://schemas.microsoft.com/office/powerpoint/2010/main" val="347147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XHJE1PgWDL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cnEQrrdI1X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de Ana Ramírez en Portadas Escolares | Dibujos bonitos, Portadas de  cuadernos, Caratulas para carpetas">
            <a:extLst>
              <a:ext uri="{FF2B5EF4-FFF2-40B4-BE49-F238E27FC236}">
                <a16:creationId xmlns:a16="http://schemas.microsoft.com/office/drawing/2014/main" id="{8F9A627C-BE50-47D6-911E-942B65176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45BA2EE-5B79-44BA-8338-2C266747D976}"/>
              </a:ext>
            </a:extLst>
          </p:cNvPr>
          <p:cNvSpPr txBox="1"/>
          <p:nvPr/>
        </p:nvSpPr>
        <p:spPr>
          <a:xfrm rot="21027675">
            <a:off x="962949" y="60960"/>
            <a:ext cx="5094664" cy="1446550"/>
          </a:xfrm>
          <a:prstGeom prst="rect">
            <a:avLst/>
          </a:prstGeom>
          <a:noFill/>
        </p:spPr>
        <p:txBody>
          <a:bodyPr wrap="none" rtlCol="0">
            <a:spAutoFit/>
          </a:bodyPr>
          <a:lstStyle/>
          <a:p>
            <a:r>
              <a:rPr lang="es-MX" sz="8800" b="1" dirty="0">
                <a:solidFill>
                  <a:schemeClr val="bg1"/>
                </a:solidFill>
                <a:latin typeface="Brush Script MT" panose="03060802040406070304" pitchFamily="66" charset="0"/>
              </a:rPr>
              <a:t>Cuaderno de </a:t>
            </a:r>
          </a:p>
        </p:txBody>
      </p:sp>
      <p:sp>
        <p:nvSpPr>
          <p:cNvPr id="6" name="CuadroTexto 5">
            <a:extLst>
              <a:ext uri="{FF2B5EF4-FFF2-40B4-BE49-F238E27FC236}">
                <a16:creationId xmlns:a16="http://schemas.microsoft.com/office/drawing/2014/main" id="{D902885D-93E0-4E54-BF05-E078D436E062}"/>
              </a:ext>
            </a:extLst>
          </p:cNvPr>
          <p:cNvSpPr txBox="1"/>
          <p:nvPr/>
        </p:nvSpPr>
        <p:spPr>
          <a:xfrm rot="21027675">
            <a:off x="2402980" y="1830882"/>
            <a:ext cx="2925801" cy="1015663"/>
          </a:xfrm>
          <a:prstGeom prst="rect">
            <a:avLst/>
          </a:prstGeom>
          <a:noFill/>
        </p:spPr>
        <p:txBody>
          <a:bodyPr wrap="none" rtlCol="0">
            <a:spAutoFit/>
          </a:bodyPr>
          <a:lstStyle/>
          <a:p>
            <a:r>
              <a:rPr lang="es-MX" sz="6000" b="1" dirty="0">
                <a:solidFill>
                  <a:schemeClr val="bg1"/>
                </a:solidFill>
                <a:latin typeface="Brush Script MT" panose="03060802040406070304" pitchFamily="66" charset="0"/>
              </a:rPr>
              <a:t>Científicas</a:t>
            </a:r>
          </a:p>
        </p:txBody>
      </p:sp>
    </p:spTree>
    <p:extLst>
      <p:ext uri="{BB962C8B-B14F-4D97-AF65-F5344CB8AC3E}">
        <p14:creationId xmlns:p14="http://schemas.microsoft.com/office/powerpoint/2010/main" val="305806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1247107" y="1727200"/>
            <a:ext cx="4801379" cy="5016758"/>
          </a:xfrm>
          <a:prstGeom prst="rect">
            <a:avLst/>
          </a:prstGeom>
          <a:noFill/>
        </p:spPr>
        <p:txBody>
          <a:bodyPr wrap="none" rtlCol="0">
            <a:spAutoFit/>
          </a:bodyPr>
          <a:lstStyle/>
          <a:p>
            <a:pPr algn="ctr"/>
            <a:r>
              <a:rPr lang="es-MX" sz="8000" dirty="0">
                <a:latin typeface="Candy Beans" panose="02000500000000000000" pitchFamily="2" charset="0"/>
              </a:rPr>
              <a:t>PRIMER</a:t>
            </a:r>
          </a:p>
          <a:p>
            <a:pPr algn="ctr"/>
            <a:r>
              <a:rPr lang="es-MX" sz="8000" dirty="0">
                <a:latin typeface="Candy Beans" panose="02000500000000000000" pitchFamily="2" charset="0"/>
              </a:rPr>
              <a:t> SEMANA </a:t>
            </a:r>
          </a:p>
          <a:p>
            <a:pPr algn="ctr"/>
            <a:r>
              <a:rPr lang="es-MX" sz="8000" dirty="0">
                <a:latin typeface="Candy Beans" panose="02000500000000000000" pitchFamily="2" charset="0"/>
              </a:rPr>
              <a:t>DEL 1 AL 5 </a:t>
            </a: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278199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471488" y="242995"/>
            <a:ext cx="2718752" cy="915246"/>
          </a:xfrm>
        </p:spPr>
        <p:txBody>
          <a:bodyPr>
            <a:normAutofit/>
          </a:bodyPr>
          <a:lstStyle/>
          <a:p>
            <a:r>
              <a:rPr lang="es-MX" sz="4000" b="1" dirty="0">
                <a:latin typeface="Century Gothic" panose="020B0502020202020204" pitchFamily="34" charset="0"/>
              </a:rPr>
              <a:t>Esculturas</a:t>
            </a: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052407"/>
            <a:ext cx="5915025" cy="5801784"/>
          </a:xfrm>
        </p:spPr>
        <p:txBody>
          <a:bodyPr/>
          <a:lstStyle/>
          <a:p>
            <a:pPr marL="0" indent="0">
              <a:buNone/>
            </a:pPr>
            <a:r>
              <a:rPr lang="es-MX" dirty="0">
                <a:latin typeface="Century Gothic" panose="020B0502020202020204" pitchFamily="34" charset="0"/>
              </a:rPr>
              <a:t>Se llama escultura al arte de modelar el barro, tallar en piedra, madera u otros materiales. Es una de las Bellas Artes en la cual el escultor se expresa creando volúmenes y conformando espacios. En la escultura se incluyen todas las artes de talla y cincel, junto con las de fundición y moldeado. Dentro de la escultura, el uso de diferentes combinaciones de materiales y medios ha originado un nuevo repertorio artístico, que comprende procesos como el constructivismo y el Científicas. En un sentido genérico, se entiende por escultura la obra artística plástica realizada por el escultor.</a:t>
            </a:r>
          </a:p>
          <a:p>
            <a:pPr marL="0" indent="0">
              <a:buNone/>
            </a:pPr>
            <a:endParaRPr lang="es-MX" dirty="0"/>
          </a:p>
          <a:p>
            <a:pPr marL="0" indent="0">
              <a:buNone/>
            </a:pPr>
            <a:r>
              <a:rPr lang="es-MX" sz="2000" b="1" dirty="0">
                <a:latin typeface="Century Gothic" panose="020B0502020202020204" pitchFamily="34" charset="0"/>
              </a:rPr>
              <a:t>Explicación al niño:</a:t>
            </a:r>
          </a:p>
          <a:p>
            <a:pPr marL="0" indent="0">
              <a:buNone/>
            </a:pPr>
            <a:r>
              <a:rPr lang="es-MX" dirty="0">
                <a:latin typeface="Century Gothic" panose="020B0502020202020204" pitchFamily="34" charset="0"/>
              </a:rPr>
              <a:t>La escultura es un arte que personas tienen ese don de hacerlos.</a:t>
            </a:r>
          </a:p>
          <a:p>
            <a:pPr marL="0" indent="0">
              <a:buNone/>
            </a:pPr>
            <a:r>
              <a:rPr lang="es-MX" sz="1600" dirty="0">
                <a:latin typeface="Century Gothic" panose="020B0502020202020204" pitchFamily="34" charset="0"/>
              </a:rPr>
              <a:t>Se les enviara video acerca de las esculturas.</a:t>
            </a:r>
          </a:p>
          <a:p>
            <a:pPr marL="0" indent="0">
              <a:buNone/>
            </a:pPr>
            <a:r>
              <a:rPr lang="es-MX" sz="1600" dirty="0">
                <a:latin typeface="Century Gothic" panose="020B0502020202020204" pitchFamily="34" charset="0"/>
              </a:rPr>
              <a:t>Link: </a:t>
            </a:r>
            <a:r>
              <a:rPr lang="es-MX" sz="1600" dirty="0">
                <a:latin typeface="Century Gothic" panose="020B0502020202020204" pitchFamily="34" charset="0"/>
                <a:hlinkClick r:id="rId2"/>
              </a:rPr>
              <a:t>https://Científicas/Científicas=Científicas</a:t>
            </a:r>
            <a:r>
              <a:rPr lang="es-MX" sz="1600" dirty="0">
                <a:latin typeface="Century Gothic" panose="020B0502020202020204" pitchFamily="34" charset="0"/>
              </a:rPr>
              <a:t> </a:t>
            </a:r>
          </a:p>
          <a:p>
            <a:pPr marL="0" indent="0">
              <a:buNone/>
            </a:pPr>
            <a:endParaRPr lang="es-MX" dirty="0"/>
          </a:p>
        </p:txBody>
      </p:sp>
      <p:pic>
        <p:nvPicPr>
          <p:cNvPr id="4" name="Imagen 3">
            <a:extLst>
              <a:ext uri="{FF2B5EF4-FFF2-40B4-BE49-F238E27FC236}">
                <a16:creationId xmlns:a16="http://schemas.microsoft.com/office/drawing/2014/main" id="{88FB93CF-D8AC-486F-A458-3D491A0EDC1D}"/>
              </a:ext>
            </a:extLst>
          </p:cNvPr>
          <p:cNvPicPr>
            <a:picLocks noChangeAspect="1"/>
          </p:cNvPicPr>
          <p:nvPr/>
        </p:nvPicPr>
        <p:blipFill>
          <a:blip r:embed="rId3"/>
          <a:stretch>
            <a:fillRect/>
          </a:stretch>
        </p:blipFill>
        <p:spPr>
          <a:xfrm>
            <a:off x="1640354" y="5381412"/>
            <a:ext cx="3099772" cy="3519593"/>
          </a:xfrm>
          <a:prstGeom prst="rect">
            <a:avLst/>
          </a:prstGeom>
        </p:spPr>
      </p:pic>
    </p:spTree>
    <p:extLst>
      <p:ext uri="{BB962C8B-B14F-4D97-AF65-F5344CB8AC3E}">
        <p14:creationId xmlns:p14="http://schemas.microsoft.com/office/powerpoint/2010/main" val="306794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680447" y="1727200"/>
            <a:ext cx="5934702" cy="5016758"/>
          </a:xfrm>
          <a:prstGeom prst="rect">
            <a:avLst/>
          </a:prstGeom>
          <a:noFill/>
        </p:spPr>
        <p:txBody>
          <a:bodyPr wrap="none" rtlCol="0">
            <a:spAutoFit/>
          </a:bodyPr>
          <a:lstStyle/>
          <a:p>
            <a:pPr algn="ctr"/>
            <a:r>
              <a:rPr lang="es-MX" sz="8000" dirty="0">
                <a:latin typeface="Candy Beans" panose="02000500000000000000" pitchFamily="2" charset="0"/>
              </a:rPr>
              <a:t>SEGUNDA </a:t>
            </a:r>
          </a:p>
          <a:p>
            <a:pPr algn="ctr"/>
            <a:r>
              <a:rPr lang="es-MX" sz="8000" dirty="0">
                <a:latin typeface="Candy Beans" panose="02000500000000000000" pitchFamily="2" charset="0"/>
              </a:rPr>
              <a:t>SEMANA </a:t>
            </a:r>
          </a:p>
          <a:p>
            <a:pPr algn="ctr"/>
            <a:r>
              <a:rPr lang="es-MX" sz="8000" dirty="0">
                <a:latin typeface="Candy Beans" panose="02000500000000000000" pitchFamily="2" charset="0"/>
              </a:rPr>
              <a:t>DEL 08 AL 12 </a:t>
            </a: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175835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471488" y="242995"/>
            <a:ext cx="4527232" cy="915246"/>
          </a:xfrm>
        </p:spPr>
        <p:txBody>
          <a:bodyPr>
            <a:normAutofit fontScale="90000"/>
          </a:bodyPr>
          <a:lstStyle/>
          <a:p>
            <a:r>
              <a:rPr lang="es-MX" sz="4000" b="1" dirty="0">
                <a:latin typeface="Century Gothic" panose="020B0502020202020204" pitchFamily="34" charset="0"/>
              </a:rPr>
              <a:t>Crecimiento de las plantas</a:t>
            </a: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316567"/>
            <a:ext cx="5915025" cy="5801784"/>
          </a:xfrm>
        </p:spPr>
        <p:txBody>
          <a:bodyPr/>
          <a:lstStyle/>
          <a:p>
            <a:pPr marL="0" indent="0">
              <a:buNone/>
            </a:pPr>
            <a:r>
              <a:rPr lang="es-MX" dirty="0">
                <a:latin typeface="Century Gothic" panose="020B0502020202020204" pitchFamily="34" charset="0"/>
              </a:rPr>
              <a:t>Las plantas son organismos modulares. Esto implica que su crecimiento ocurre mediante la repetición de módulos. Cada módulo consiste en una hoja con una yema axilar y el punto en donde se insertan las hojas son llamados nudos. Entre nudo y nudo hay un internado. De esta forma, el crecimiento de las plantas consiste en la repetición de este patrón y en la expresión de las yemas axilares en apéndices reproductivos (flores) o vegetativos (ramas).</a:t>
            </a:r>
          </a:p>
          <a:p>
            <a:pPr marL="0" indent="0">
              <a:buNone/>
            </a:pPr>
            <a:endParaRPr lang="es-MX" dirty="0"/>
          </a:p>
          <a:p>
            <a:pPr marL="0" indent="0">
              <a:buNone/>
            </a:pPr>
            <a:r>
              <a:rPr lang="es-MX" sz="2000" b="1" dirty="0">
                <a:latin typeface="Century Gothic" panose="020B0502020202020204" pitchFamily="34" charset="0"/>
              </a:rPr>
              <a:t>Explicación al niño:</a:t>
            </a:r>
          </a:p>
          <a:p>
            <a:pPr marL="0" indent="0">
              <a:buNone/>
            </a:pPr>
            <a:r>
              <a:rPr lang="es-MX" dirty="0"/>
              <a:t>Se le explico a  través de un audio.</a:t>
            </a:r>
          </a:p>
        </p:txBody>
      </p:sp>
      <p:pic>
        <p:nvPicPr>
          <p:cNvPr id="1026" name="Picture 2" descr="Niños pequeños jardinería y plantación | Vector Premium">
            <a:extLst>
              <a:ext uri="{FF2B5EF4-FFF2-40B4-BE49-F238E27FC236}">
                <a16:creationId xmlns:a16="http://schemas.microsoft.com/office/drawing/2014/main" id="{2C147A97-6B1F-4301-914F-A518E83AD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914" y="4831079"/>
            <a:ext cx="3372485" cy="337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26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859182" y="1727200"/>
            <a:ext cx="5577232" cy="5016758"/>
          </a:xfrm>
          <a:prstGeom prst="rect">
            <a:avLst/>
          </a:prstGeom>
          <a:noFill/>
        </p:spPr>
        <p:txBody>
          <a:bodyPr wrap="none" rtlCol="0">
            <a:spAutoFit/>
          </a:bodyPr>
          <a:lstStyle/>
          <a:p>
            <a:pPr algn="ctr"/>
            <a:r>
              <a:rPr lang="es-MX" sz="8000" dirty="0">
                <a:latin typeface="Candy Beans" panose="02000500000000000000" pitchFamily="2" charset="0"/>
              </a:rPr>
              <a:t>TERCERA </a:t>
            </a:r>
          </a:p>
          <a:p>
            <a:pPr algn="ctr"/>
            <a:r>
              <a:rPr lang="es-MX" sz="8000" dirty="0">
                <a:latin typeface="Candy Beans" panose="02000500000000000000" pitchFamily="2" charset="0"/>
              </a:rPr>
              <a:t>SEMANA </a:t>
            </a:r>
          </a:p>
          <a:p>
            <a:pPr algn="ctr"/>
            <a:r>
              <a:rPr lang="es-MX" sz="8000" dirty="0">
                <a:latin typeface="Candy Beans" panose="02000500000000000000" pitchFamily="2" charset="0"/>
              </a:rPr>
              <a:t>DEL 16 AL 19 </a:t>
            </a: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227089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232727" y="242995"/>
            <a:ext cx="6432233" cy="915246"/>
          </a:xfrm>
        </p:spPr>
        <p:txBody>
          <a:bodyPr>
            <a:normAutofit fontScale="90000"/>
          </a:bodyPr>
          <a:lstStyle/>
          <a:p>
            <a:r>
              <a:rPr lang="es-MX" sz="4000" b="1" dirty="0">
                <a:latin typeface="Century Gothic" panose="020B0502020202020204" pitchFamily="34" charset="0"/>
              </a:rPr>
              <a:t>Natalicio de Benito Juárez </a:t>
            </a: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316567"/>
            <a:ext cx="5915025" cy="5801784"/>
          </a:xfrm>
        </p:spPr>
        <p:txBody>
          <a:bodyPr/>
          <a:lstStyle/>
          <a:p>
            <a:pPr marL="0" indent="0">
              <a:buNone/>
            </a:pPr>
            <a:r>
              <a:rPr lang="es-MX"/>
              <a:t>El ex presidente Benito Juárez García nació el 21 de marzo de 1806 en San Pablo Guelatao, Oaxaca. Tuvo una niñez precaria y durante años estudió por sí mismo, hasta que llegó a la ciudad de Oaxaca, donde ingresó al seminario; ahí concluyó estudios de Latín, Filosofía y Teología.</a:t>
            </a:r>
          </a:p>
          <a:p>
            <a:pPr marL="0" indent="0">
              <a:buNone/>
            </a:pPr>
            <a:r>
              <a:rPr lang="es-MX"/>
              <a:t>Benito Juárez fue un gobernante que fundó Escuelas Normales, reconstruyo el Palacio de Gobierno y dejó excedentes en le hacienda estatal. Sus inicios en la política datan del año 1831, cuando se desempeñó como Regidor del Ayuntamiento de Oaxaca. En 1833 fue elegido diputado y, en el año 1847, asumió como gobernador de Oaxaca</a:t>
            </a:r>
          </a:p>
          <a:p>
            <a:pPr marL="0" indent="0">
              <a:buNone/>
            </a:pPr>
            <a:r>
              <a:rPr lang="es-MX"/>
              <a:t>Benito Juarez en 1855 es nombrado Ministro de Justicia e Instrucción Pública, desde este cargo promulga la ley conocida como “Ley Juarez”, instrumento que sirvió para abolir los privilegios de militares y clérigos. Esta ley provoco muchos enfrentamientos entre liberales y conservadores y, durante la presidencia del señor Comonfort, se encarcelo a numerosos ciudadanos, entre los cuales se encontraba Benito Juárez.</a:t>
            </a:r>
          </a:p>
          <a:p>
            <a:pPr marL="0" indent="0">
              <a:buNone/>
            </a:pPr>
            <a:r>
              <a:rPr lang="es-MX"/>
              <a:t>cndh.org.mx/noticia/natalicio-de-benito-juarez  </a:t>
            </a:r>
            <a:endParaRPr lang="es-MX" dirty="0"/>
          </a:p>
          <a:p>
            <a:pPr marL="0" indent="0">
              <a:buNone/>
            </a:pPr>
            <a:r>
              <a:rPr lang="es-MX" sz="2000" b="1" dirty="0">
                <a:latin typeface="Century Gothic" panose="020B0502020202020204" pitchFamily="34" charset="0"/>
              </a:rPr>
              <a:t>Explicación al niño:</a:t>
            </a:r>
          </a:p>
          <a:p>
            <a:pPr marL="0" indent="0">
              <a:buNone/>
            </a:pPr>
            <a:r>
              <a:rPr lang="es-MX" dirty="0"/>
              <a:t>Se le explico a  </a:t>
            </a:r>
            <a:r>
              <a:rPr lang="es-MX"/>
              <a:t>través de un video que se elaboro por la maestra.</a:t>
            </a:r>
            <a:endParaRPr lang="es-MX" dirty="0"/>
          </a:p>
        </p:txBody>
      </p:sp>
      <p:pic>
        <p:nvPicPr>
          <p:cNvPr id="4" name="Imagen 3">
            <a:extLst>
              <a:ext uri="{FF2B5EF4-FFF2-40B4-BE49-F238E27FC236}">
                <a16:creationId xmlns:a16="http://schemas.microsoft.com/office/drawing/2014/main" id="{4C35F098-4B34-4F01-9636-266D83F0210C}"/>
              </a:ext>
            </a:extLst>
          </p:cNvPr>
          <p:cNvPicPr>
            <a:picLocks noChangeAspect="1"/>
          </p:cNvPicPr>
          <p:nvPr/>
        </p:nvPicPr>
        <p:blipFill rotWithShape="1">
          <a:blip r:embed="rId2"/>
          <a:srcRect t="6555" b="21073"/>
          <a:stretch/>
        </p:blipFill>
        <p:spPr>
          <a:xfrm>
            <a:off x="984359" y="6506367"/>
            <a:ext cx="4411759" cy="2394638"/>
          </a:xfrm>
          <a:prstGeom prst="rect">
            <a:avLst/>
          </a:prstGeom>
        </p:spPr>
      </p:pic>
    </p:spTree>
    <p:extLst>
      <p:ext uri="{BB962C8B-B14F-4D97-AF65-F5344CB8AC3E}">
        <p14:creationId xmlns:p14="http://schemas.microsoft.com/office/powerpoint/2010/main" val="139460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1BE75B-5B09-469F-A3FD-5430A5E9B057}"/>
              </a:ext>
            </a:extLst>
          </p:cNvPr>
          <p:cNvPicPr>
            <a:picLocks noChangeAspect="1"/>
          </p:cNvPicPr>
          <p:nvPr/>
        </p:nvPicPr>
        <p:blipFill rotWithShape="1">
          <a:blip r:embed="rId2"/>
          <a:srcRect t="9778" b="8666"/>
          <a:stretch/>
        </p:blipFill>
        <p:spPr>
          <a:xfrm>
            <a:off x="0" y="0"/>
            <a:ext cx="6821829" cy="9144000"/>
          </a:xfrm>
          <a:prstGeom prst="rect">
            <a:avLst/>
          </a:prstGeom>
        </p:spPr>
      </p:pic>
      <p:sp>
        <p:nvSpPr>
          <p:cNvPr id="5" name="CuadroTexto 4">
            <a:extLst>
              <a:ext uri="{FF2B5EF4-FFF2-40B4-BE49-F238E27FC236}">
                <a16:creationId xmlns:a16="http://schemas.microsoft.com/office/drawing/2014/main" id="{646BAF90-BA5D-411D-8388-8C5CFCCDFCE8}"/>
              </a:ext>
            </a:extLst>
          </p:cNvPr>
          <p:cNvSpPr txBox="1"/>
          <p:nvPr/>
        </p:nvSpPr>
        <p:spPr>
          <a:xfrm>
            <a:off x="548200" y="1727200"/>
            <a:ext cx="6199198" cy="5016758"/>
          </a:xfrm>
          <a:prstGeom prst="rect">
            <a:avLst/>
          </a:prstGeom>
          <a:noFill/>
        </p:spPr>
        <p:txBody>
          <a:bodyPr wrap="none" rtlCol="0">
            <a:spAutoFit/>
          </a:bodyPr>
          <a:lstStyle/>
          <a:p>
            <a:pPr algn="ctr"/>
            <a:r>
              <a:rPr lang="es-MX" sz="8000">
                <a:latin typeface="Candy Beans" panose="02000500000000000000" pitchFamily="2" charset="0"/>
              </a:rPr>
              <a:t>CUARTA </a:t>
            </a:r>
            <a:endParaRPr lang="es-MX" sz="8000" dirty="0">
              <a:latin typeface="Candy Beans" panose="02000500000000000000" pitchFamily="2" charset="0"/>
            </a:endParaRPr>
          </a:p>
          <a:p>
            <a:pPr algn="ctr"/>
            <a:r>
              <a:rPr lang="es-MX" sz="8000" dirty="0">
                <a:latin typeface="Candy Beans" panose="02000500000000000000" pitchFamily="2" charset="0"/>
              </a:rPr>
              <a:t>SEMANA </a:t>
            </a:r>
          </a:p>
          <a:p>
            <a:pPr algn="ctr"/>
            <a:r>
              <a:rPr lang="es-MX" sz="8000">
                <a:latin typeface="Candy Beans" panose="02000500000000000000" pitchFamily="2" charset="0"/>
              </a:rPr>
              <a:t>DEL 22 AL 26 </a:t>
            </a:r>
            <a:endParaRPr lang="es-MX" sz="8000" dirty="0">
              <a:latin typeface="Candy Beans" panose="02000500000000000000" pitchFamily="2" charset="0"/>
            </a:endParaRPr>
          </a:p>
          <a:p>
            <a:pPr algn="ctr"/>
            <a:r>
              <a:rPr lang="es-MX" sz="8000" dirty="0">
                <a:latin typeface="Candy Beans" panose="02000500000000000000" pitchFamily="2" charset="0"/>
              </a:rPr>
              <a:t>DE MARZO</a:t>
            </a:r>
          </a:p>
        </p:txBody>
      </p:sp>
    </p:spTree>
    <p:extLst>
      <p:ext uri="{BB962C8B-B14F-4D97-AF65-F5344CB8AC3E}">
        <p14:creationId xmlns:p14="http://schemas.microsoft.com/office/powerpoint/2010/main" val="1689089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5E27E-3512-442A-837D-967EF4CEA885}"/>
              </a:ext>
            </a:extLst>
          </p:cNvPr>
          <p:cNvSpPr>
            <a:spLocks noGrp="1"/>
          </p:cNvSpPr>
          <p:nvPr>
            <p:ph type="title"/>
          </p:nvPr>
        </p:nvSpPr>
        <p:spPr>
          <a:xfrm>
            <a:off x="232727" y="242995"/>
            <a:ext cx="6432233" cy="915246"/>
          </a:xfrm>
        </p:spPr>
        <p:txBody>
          <a:bodyPr>
            <a:normAutofit/>
          </a:bodyPr>
          <a:lstStyle/>
          <a:p>
            <a:r>
              <a:rPr lang="es-MX" sz="4000" b="1">
                <a:latin typeface="Century Gothic" panose="020B0502020202020204" pitchFamily="34" charset="0"/>
              </a:rPr>
              <a:t>PRIMAVERA </a:t>
            </a:r>
            <a:endParaRPr lang="es-MX" sz="4000" b="1"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id="{0036E269-03D5-47EA-9CDF-63AF91CC4D69}"/>
              </a:ext>
            </a:extLst>
          </p:cNvPr>
          <p:cNvSpPr>
            <a:spLocks noGrp="1"/>
          </p:cNvSpPr>
          <p:nvPr>
            <p:ph idx="1"/>
          </p:nvPr>
        </p:nvSpPr>
        <p:spPr>
          <a:xfrm>
            <a:off x="232727" y="1316567"/>
            <a:ext cx="5915025" cy="5801784"/>
          </a:xfrm>
        </p:spPr>
        <p:txBody>
          <a:bodyPr/>
          <a:lstStyle/>
          <a:p>
            <a:pPr marL="0" indent="0">
              <a:buNone/>
            </a:pPr>
            <a:r>
              <a:rPr lang="es-MX"/>
              <a:t>El término prima proviene de «primer» y vera de «verdor». Astronómicamente, esta estación comienza con el equinoccio de primavera (entre el 20 y el 21 de marzo en el hemisferio norte, y entre el 22 y el 23 de septiembre en el hemisferio sur), y termina con el solsticio de verano (alrededor del 21 de junio en el hemisferio norte y el 21 de diciembre en el hemisferio sur).</a:t>
            </a:r>
          </a:p>
          <a:p>
            <a:pPr marL="0" indent="0">
              <a:buNone/>
            </a:pPr>
            <a:endParaRPr lang="es-MX"/>
          </a:p>
          <a:p>
            <a:pPr marL="0" indent="0">
              <a:buNone/>
            </a:pPr>
            <a:r>
              <a:rPr lang="es-MX"/>
              <a:t>En la zona intertropical del hemisferio norte comienza el 21 de marzo hasta el 23 de septiembre. En la zona intertropical del hemisferio sur va desde el 23 de septiembre al 21 de marzo. </a:t>
            </a:r>
          </a:p>
          <a:p>
            <a:pPr marL="0" indent="0">
              <a:buNone/>
            </a:pPr>
            <a:r>
              <a:rPr lang="es-MX" sz="2000" b="1">
                <a:latin typeface="Century Gothic" panose="020B0502020202020204" pitchFamily="34" charset="0"/>
              </a:rPr>
              <a:t>Explicación al niño:</a:t>
            </a:r>
          </a:p>
          <a:p>
            <a:pPr marL="0" indent="0">
              <a:buNone/>
            </a:pPr>
            <a:r>
              <a:rPr lang="es-MX"/>
              <a:t>Se </a:t>
            </a:r>
            <a:r>
              <a:rPr lang="es-MX" dirty="0"/>
              <a:t>le explico a  </a:t>
            </a:r>
            <a:r>
              <a:rPr lang="es-MX"/>
              <a:t>través de un video tomado de internet:</a:t>
            </a:r>
          </a:p>
          <a:p>
            <a:pPr marL="0" indent="0">
              <a:buNone/>
            </a:pPr>
            <a:r>
              <a:rPr lang="es-MX">
                <a:hlinkClick r:id="rId2"/>
              </a:rPr>
              <a:t>https://www.youtube.com/watch?v=cnEQrrdI1Xc</a:t>
            </a:r>
            <a:r>
              <a:rPr lang="es-MX"/>
              <a:t> </a:t>
            </a:r>
          </a:p>
          <a:p>
            <a:pPr marL="0" indent="0">
              <a:buNone/>
            </a:pPr>
            <a:endParaRPr lang="es-MX" dirty="0"/>
          </a:p>
        </p:txBody>
      </p:sp>
      <p:pic>
        <p:nvPicPr>
          <p:cNvPr id="1026" name="Picture 2" descr="Ilustración de Happy Children Holding Hands Primavera Verano Naturaleza  Garabato Ilustración Dibujo Animado y más Vectores Libres de Derechos de  Aire libre - iStock">
            <a:extLst>
              <a:ext uri="{FF2B5EF4-FFF2-40B4-BE49-F238E27FC236}">
                <a16:creationId xmlns:a16="http://schemas.microsoft.com/office/drawing/2014/main" id="{3A5ACFFE-1AB3-4E60-AFBE-4935F670A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 y="4826657"/>
            <a:ext cx="6432232" cy="407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097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643</Words>
  <Application>Microsoft Office PowerPoint</Application>
  <PresentationFormat>Carta (216 x 279 mm)</PresentationFormat>
  <Paragraphs>44</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Brush Script MT</vt:lpstr>
      <vt:lpstr>Calibri</vt:lpstr>
      <vt:lpstr>Calibri Light</vt:lpstr>
      <vt:lpstr>Candy Beans</vt:lpstr>
      <vt:lpstr>Century Gothic</vt:lpstr>
      <vt:lpstr>Tema de Office</vt:lpstr>
      <vt:lpstr>Presentación de PowerPoint</vt:lpstr>
      <vt:lpstr>Presentación de PowerPoint</vt:lpstr>
      <vt:lpstr>Esculturas</vt:lpstr>
      <vt:lpstr>Presentación de PowerPoint</vt:lpstr>
      <vt:lpstr>Crecimiento de las plantas</vt:lpstr>
      <vt:lpstr>Presentación de PowerPoint</vt:lpstr>
      <vt:lpstr>Natalicio de Benito Juárez </vt:lpstr>
      <vt:lpstr>Presentación de PowerPoint</vt:lpstr>
      <vt:lpstr>PRIMAVERA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Victoria Garcia</dc:creator>
  <cp:lastModifiedBy>Victoria Garcia</cp:lastModifiedBy>
  <cp:revision>2</cp:revision>
  <dcterms:created xsi:type="dcterms:W3CDTF">2021-03-06T04:24:42Z</dcterms:created>
  <dcterms:modified xsi:type="dcterms:W3CDTF">2021-03-27T04:39:31Z</dcterms:modified>
</cp:coreProperties>
</file>