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3" d="100"/>
          <a:sy n="53" d="100"/>
        </p:scale>
        <p:origin x="221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2C4142E8-63BA-4CAC-8900-6C9967E61AAE}"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4166661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4142E8-63BA-4CAC-8900-6C9967E61AAE}"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42065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4142E8-63BA-4CAC-8900-6C9967E61AAE}"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331219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4142E8-63BA-4CAC-8900-6C9967E61AAE}"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359428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C4142E8-63BA-4CAC-8900-6C9967E61AAE}" type="datetimeFigureOut">
              <a:rPr lang="es-MX" smtClean="0"/>
              <a:t>26/03/2021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176972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C4142E8-63BA-4CAC-8900-6C9967E61AAE}"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2164420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C4142E8-63BA-4CAC-8900-6C9967E61AAE}" type="datetimeFigureOut">
              <a:rPr lang="es-MX" smtClean="0"/>
              <a:t>26/03/2021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294193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C4142E8-63BA-4CAC-8900-6C9967E61AAE}" type="datetimeFigureOut">
              <a:rPr lang="es-MX" smtClean="0"/>
              <a:t>26/03/2021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27015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142E8-63BA-4CAC-8900-6C9967E61AAE}" type="datetimeFigureOut">
              <a:rPr lang="es-MX" smtClean="0"/>
              <a:t>26/03/2021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75766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C4142E8-63BA-4CAC-8900-6C9967E61AAE}"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1203437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C4142E8-63BA-4CAC-8900-6C9967E61AAE}" type="datetimeFigureOut">
              <a:rPr lang="es-MX" smtClean="0"/>
              <a:t>26/03/2021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2751547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C4142E8-63BA-4CAC-8900-6C9967E61AAE}" type="datetimeFigureOut">
              <a:rPr lang="es-MX" smtClean="0"/>
              <a:t>26/03/2021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88B3F0C-26EB-46BD-8396-71580D503671}" type="slidenum">
              <a:rPr lang="es-MX" smtClean="0"/>
              <a:t>‹Nº›</a:t>
            </a:fld>
            <a:endParaRPr lang="es-MX"/>
          </a:p>
        </p:txBody>
      </p:sp>
    </p:spTree>
    <p:extLst>
      <p:ext uri="{BB962C8B-B14F-4D97-AF65-F5344CB8AC3E}">
        <p14:creationId xmlns:p14="http://schemas.microsoft.com/office/powerpoint/2010/main" val="3519628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5766"/>
            <a:ext cx="6858000" cy="9209766"/>
          </a:xfrm>
          <a:prstGeom prst="rect">
            <a:avLst/>
          </a:prstGeom>
        </p:spPr>
      </p:pic>
      <p:pic>
        <p:nvPicPr>
          <p:cNvPr id="7" name="Imagen 6"/>
          <p:cNvPicPr>
            <a:picLocks noChangeAspect="1"/>
          </p:cNvPicPr>
          <p:nvPr/>
        </p:nvPicPr>
        <p:blipFill rotWithShape="1">
          <a:blip r:embed="rId3"/>
          <a:srcRect l="37235" t="60486" r="26897" b="35494"/>
          <a:stretch/>
        </p:blipFill>
        <p:spPr>
          <a:xfrm>
            <a:off x="1933507" y="5613812"/>
            <a:ext cx="2990985" cy="251428"/>
          </a:xfrm>
          <a:prstGeom prst="rect">
            <a:avLst/>
          </a:prstGeom>
        </p:spPr>
      </p:pic>
      <p:sp>
        <p:nvSpPr>
          <p:cNvPr id="8" name="Rectángulo 7"/>
          <p:cNvSpPr/>
          <p:nvPr/>
        </p:nvSpPr>
        <p:spPr>
          <a:xfrm>
            <a:off x="2037432" y="4292976"/>
            <a:ext cx="2783134" cy="1446550"/>
          </a:xfrm>
          <a:prstGeom prst="rect">
            <a:avLst/>
          </a:prstGeom>
          <a:noFill/>
        </p:spPr>
        <p:txBody>
          <a:bodyPr wrap="none" lIns="91440" tIns="45720" rIns="91440" bIns="45720">
            <a:spAutoFit/>
          </a:bodyPr>
          <a:lstStyle/>
          <a:p>
            <a:pPr algn="ctr"/>
            <a:r>
              <a:rPr lang="es-ES" sz="44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Berlin Sans FB Demi" panose="020E0802020502020306" pitchFamily="34" charset="0"/>
              </a:rPr>
              <a:t>Notas </a:t>
            </a:r>
          </a:p>
          <a:p>
            <a:pPr algn="ctr"/>
            <a:r>
              <a:rPr lang="es-ES" sz="44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Berlin Sans FB Demi" panose="020E0802020502020306" pitchFamily="34" charset="0"/>
              </a:rPr>
              <a:t>Científicas</a:t>
            </a:r>
            <a:endParaRPr lang="es-ES" sz="4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Berlin Sans FB Demi" panose="020E0802020502020306" pitchFamily="34" charset="0"/>
            </a:endParaRPr>
          </a:p>
        </p:txBody>
      </p:sp>
    </p:spTree>
    <p:extLst>
      <p:ext uri="{BB962C8B-B14F-4D97-AF65-F5344CB8AC3E}">
        <p14:creationId xmlns:p14="http://schemas.microsoft.com/office/powerpoint/2010/main" val="2772235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0" y="987782"/>
            <a:ext cx="6858000" cy="1162"/>
          </a:xfrm>
          <a:prstGeom prst="line">
            <a:avLst/>
          </a:prstGeom>
          <a:ln w="76200">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0" y="-14097"/>
            <a:ext cx="1380744" cy="1003041"/>
          </a:xfrm>
          <a:prstGeom prst="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Rectángulo 3"/>
          <p:cNvSpPr/>
          <p:nvPr/>
        </p:nvSpPr>
        <p:spPr>
          <a:xfrm>
            <a:off x="1380744" y="-14091"/>
            <a:ext cx="1024128" cy="1003041"/>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2404872" y="-14090"/>
            <a:ext cx="1024128" cy="1003041"/>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p:cNvSpPr/>
          <p:nvPr/>
        </p:nvSpPr>
        <p:spPr>
          <a:xfrm>
            <a:off x="3429000" y="-14088"/>
            <a:ext cx="1024128" cy="1003041"/>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4453128" y="-14092"/>
            <a:ext cx="1024128" cy="1003041"/>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p:cNvSpPr/>
          <p:nvPr/>
        </p:nvSpPr>
        <p:spPr>
          <a:xfrm>
            <a:off x="5477256" y="-14096"/>
            <a:ext cx="1380744" cy="1003041"/>
          </a:xfrm>
          <a:prstGeom prst="rect">
            <a:avLst/>
          </a:prstGeom>
          <a:solidFill>
            <a:srgbClr val="CC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CuadroTexto 20"/>
          <p:cNvSpPr txBox="1"/>
          <p:nvPr/>
        </p:nvSpPr>
        <p:spPr>
          <a:xfrm>
            <a:off x="362046" y="226546"/>
            <a:ext cx="6198416" cy="523220"/>
          </a:xfrm>
          <a:prstGeom prst="rect">
            <a:avLst/>
          </a:prstGeom>
          <a:ln>
            <a:solidFill>
              <a:srgbClr val="FFC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ES" sz="2800" b="1" dirty="0" smtClean="0">
                <a:latin typeface="Gill Sans Ultra Bold Condensed" panose="020B0A06020104020203" pitchFamily="34" charset="0"/>
              </a:rPr>
              <a:t>Semana del </a:t>
            </a:r>
            <a:r>
              <a:rPr lang="es-ES" sz="2800" b="1" dirty="0" smtClean="0">
                <a:latin typeface="Gill Sans Ultra Bold Condensed" panose="020B0A06020104020203" pitchFamily="34" charset="0"/>
              </a:rPr>
              <a:t>22</a:t>
            </a:r>
            <a:r>
              <a:rPr lang="es-ES" sz="2800" b="1" dirty="0" smtClean="0">
                <a:latin typeface="Gill Sans Ultra Bold Condensed" panose="020B0A06020104020203" pitchFamily="34" charset="0"/>
              </a:rPr>
              <a:t> </a:t>
            </a:r>
            <a:r>
              <a:rPr lang="es-ES" sz="2800" b="1" dirty="0" smtClean="0">
                <a:latin typeface="Gill Sans Ultra Bold Condensed" panose="020B0A06020104020203" pitchFamily="34" charset="0"/>
              </a:rPr>
              <a:t>al </a:t>
            </a:r>
            <a:r>
              <a:rPr lang="es-ES" sz="2800" b="1" dirty="0" smtClean="0">
                <a:latin typeface="Gill Sans Ultra Bold Condensed" panose="020B0A06020104020203" pitchFamily="34" charset="0"/>
              </a:rPr>
              <a:t>26</a:t>
            </a:r>
            <a:r>
              <a:rPr lang="es-ES" sz="2800" b="1" dirty="0" smtClean="0">
                <a:latin typeface="Gill Sans Ultra Bold Condensed" panose="020B0A06020104020203" pitchFamily="34" charset="0"/>
              </a:rPr>
              <a:t> </a:t>
            </a:r>
            <a:r>
              <a:rPr lang="es-ES" sz="2800" b="1" dirty="0" smtClean="0">
                <a:latin typeface="Gill Sans Ultra Bold Condensed" panose="020B0A06020104020203" pitchFamily="34" charset="0"/>
              </a:rPr>
              <a:t>de marzo 2021</a:t>
            </a:r>
            <a:endParaRPr lang="es-MX" sz="2800" b="1" dirty="0">
              <a:latin typeface="Gill Sans Ultra Bold Condensed" panose="020B0A06020104020203" pitchFamily="34" charset="0"/>
            </a:endParaRPr>
          </a:p>
        </p:txBody>
      </p:sp>
      <p:sp>
        <p:nvSpPr>
          <p:cNvPr id="24" name="CuadroTexto 23"/>
          <p:cNvSpPr txBox="1"/>
          <p:nvPr/>
        </p:nvSpPr>
        <p:spPr>
          <a:xfrm>
            <a:off x="708970" y="4765493"/>
            <a:ext cx="5504568" cy="3046988"/>
          </a:xfrm>
          <a:prstGeom prst="rect">
            <a:avLst/>
          </a:prstGeom>
          <a:noFill/>
        </p:spPr>
        <p:txBody>
          <a:bodyPr wrap="square" rtlCol="0">
            <a:spAutoFit/>
          </a:bodyPr>
          <a:lstStyle/>
          <a:p>
            <a:pPr algn="just"/>
            <a:r>
              <a:rPr lang="es-MX" sz="2400" dirty="0" smtClean="0">
                <a:latin typeface="Times New Roman" panose="02020603050405020304" pitchFamily="18" charset="0"/>
                <a:cs typeface="Times New Roman" panose="02020603050405020304" pitchFamily="18" charset="0"/>
              </a:rPr>
              <a:t>Durante esta semana, los alumnos ya no tenían actividades establecidas, pues salían de clases una semana antes de la fecha oficial. En el libro de Aprende en Casa III, se indicaba que los </a:t>
            </a:r>
            <a:r>
              <a:rPr lang="es-MX" sz="2400" dirty="0" err="1" smtClean="0">
                <a:latin typeface="Times New Roman" panose="02020603050405020304" pitchFamily="18" charset="0"/>
                <a:cs typeface="Times New Roman" panose="02020603050405020304" pitchFamily="18" charset="0"/>
              </a:rPr>
              <a:t>LEC´s</a:t>
            </a:r>
            <a:r>
              <a:rPr lang="es-MX" sz="2400" dirty="0" smtClean="0">
                <a:latin typeface="Times New Roman" panose="02020603050405020304" pitchFamily="18" charset="0"/>
                <a:cs typeface="Times New Roman" panose="02020603050405020304" pitchFamily="18" charset="0"/>
              </a:rPr>
              <a:t> debían hacer la ultima recopilación de evidencias pendientes del segundo trimestre y el llenado de los KARDEX. </a:t>
            </a:r>
          </a:p>
        </p:txBody>
      </p:sp>
      <p:sp>
        <p:nvSpPr>
          <p:cNvPr id="25" name="Llamada de flecha hacia abajo 24"/>
          <p:cNvSpPr/>
          <p:nvPr/>
        </p:nvSpPr>
        <p:spPr>
          <a:xfrm>
            <a:off x="1463722" y="2101987"/>
            <a:ext cx="3930555" cy="2224585"/>
          </a:xfrm>
          <a:prstGeom prst="downArrowCallou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800" dirty="0" smtClean="0">
                <a:solidFill>
                  <a:schemeClr val="accent2">
                    <a:lumMod val="75000"/>
                  </a:schemeClr>
                </a:solidFill>
                <a:latin typeface="Arial Black" panose="020B0A04020102020204" pitchFamily="34" charset="0"/>
              </a:rPr>
              <a:t>AVISO</a:t>
            </a:r>
            <a:endParaRPr lang="es-MX" sz="4800" dirty="0">
              <a:solidFill>
                <a:schemeClr val="accent2">
                  <a:lumMod val="75000"/>
                </a:schemeClr>
              </a:solidFill>
              <a:latin typeface="Arial Black" panose="020B0A04020102020204" pitchFamily="34" charset="0"/>
            </a:endParaRPr>
          </a:p>
        </p:txBody>
      </p:sp>
    </p:spTree>
    <p:extLst>
      <p:ext uri="{BB962C8B-B14F-4D97-AF65-F5344CB8AC3E}">
        <p14:creationId xmlns:p14="http://schemas.microsoft.com/office/powerpoint/2010/main" val="354965514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1830</TotalTime>
  <Words>67</Words>
  <Application>Microsoft Office PowerPoint</Application>
  <PresentationFormat>Carta (216 x 279 mm)</PresentationFormat>
  <Paragraphs>5</Paragraphs>
  <Slides>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vt:i4>
      </vt:variant>
    </vt:vector>
  </HeadingPairs>
  <TitlesOfParts>
    <vt:vector size="10" baseType="lpstr">
      <vt:lpstr>Arial</vt:lpstr>
      <vt:lpstr>Arial Black</vt:lpstr>
      <vt:lpstr>Berlin Sans FB Demi</vt:lpstr>
      <vt:lpstr>Calibri</vt:lpstr>
      <vt:lpstr>Calibri Light</vt:lpstr>
      <vt:lpstr>Gill Sans Ultra Bold Condensed</vt:lpstr>
      <vt:lpstr>Times New Roman</vt:lpstr>
      <vt:lpstr>Tema de Office</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33</cp:revision>
  <dcterms:created xsi:type="dcterms:W3CDTF">2021-01-18T05:58:36Z</dcterms:created>
  <dcterms:modified xsi:type="dcterms:W3CDTF">2021-03-27T01:53:16Z</dcterms:modified>
</cp:coreProperties>
</file>