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7" r:id="rId2"/>
    <p:sldMasterId id="2147483679" r:id="rId3"/>
  </p:sldMasterIdLst>
  <p:sldIdLst>
    <p:sldId id="257" r:id="rId4"/>
    <p:sldId id="269" r:id="rId5"/>
    <p:sldId id="293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</p:sldIdLst>
  <p:sldSz cx="9144000" cy="6858000" type="letter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3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44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991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18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4641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29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18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251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471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106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D214E-E1FB-4869-AA4B-696709E54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8510E9-3559-4CB0-950E-B92F0D18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C0BD01-D46D-4638-9519-1D288063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659252-F512-4729-B786-F69EE310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776618-182F-41CD-923E-B00C3D1E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075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A5394-52C3-4795-BC05-791CAE12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4D74F8-84C1-4E7D-BFE2-D05243187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7F684A-ED01-488B-9006-8BB2CDD8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3765CE-2209-4E96-A6C7-DF18CFEE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50696-56B6-48C5-8B4D-3A05CAF7A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80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03EA4-64C4-4B40-ABE6-5F96C2D94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6E7EEC-E436-4C42-8C85-686211DA1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9EE26C-0D16-43C8-A511-B6825EFA4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1D7F9A-E628-4F94-A6B3-29C028F0C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4B8BF7-C7A4-4947-8CFE-ACCBBCE6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40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2960" y="574040"/>
            <a:ext cx="3958081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9518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23553-D6ED-4CA6-8BB7-4CDA480B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727904-B0F1-41AE-A1F8-2D6E3AD0B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5E258B-84F9-4AA1-8C07-E8F2962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861431-9E01-4BC8-BD0F-E7DC3092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9E2407-8E3E-497E-BECB-1AC8368ED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A10FCF-9F2F-48F1-A923-4411C37A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57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F8D82-6C6B-4D9E-A3A3-C70DF51D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0F05B1-5703-4D51-9E85-8138E9E0C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589690-E8A2-4384-B9DE-68A2B5BA9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6545A23-1E80-4393-8F18-72084558C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766D59-917B-407D-8B66-9438ACFE5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761330-A776-43CE-A7BE-CBE7E28F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E6578BB-A83E-40BF-B88D-829F3F3C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09EE7E-ECA3-4CF8-9DDA-B261E0C1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741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966FC-24DC-4A76-A48A-CB860FAF4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881A7A-7B6A-433C-8416-4E819378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78EBA6-C6E7-4534-95C9-42F18E763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1EC953-621E-4688-80E6-620214C2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127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8CF70B-AE85-4F2C-8312-7C88672A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77AD4E-753F-41F7-90E3-6B93624B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62FEA20-829C-482E-A700-19E4A001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6356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9978E-8D22-4730-BE44-01F651837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24DFBA-DA94-46B9-923C-DAE69C90D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E55B0E-71D0-4108-9C8D-97580908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33D00A-1B86-42A4-9B38-5FEC0508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769409-2072-4B0B-A844-B6226A28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A436D2-A3AD-4952-B6D5-BCD254CAC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8603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100BB-6FD9-4758-BBF5-327CACAC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011DB4-9643-49F3-B18E-084533F50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ABEB54-386A-45CD-B79E-91C05FBE9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A7EA6B-9D22-4BE8-A7BB-BA40B23A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C485B5-B824-4E03-8F9C-60933A6B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0BF484-2CC1-46A3-9DF8-587DE223B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821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B1777-E1D1-4DE7-9463-FB042D99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711057-57AD-4A6A-AE12-B46E4D006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B37803-F3DF-41D5-A478-04B929146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C99A71-7990-4C49-B0A4-7D52E99C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9EC915-9DDD-4A9F-B1DD-881C83F3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0611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BB1340-9F6D-4F20-8884-9744E54CE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6B94F3-E561-4A6E-B8F7-A7156D920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990029-A0B7-47B3-B1B1-ABC7FBEE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15DA82-41CE-427C-B83B-5AD5909D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A240C9-1273-4608-A8AC-DDA9F53E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8215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265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2960" y="574040"/>
            <a:ext cx="3958081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615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"/>
            <a:ext cx="9144000" cy="68442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2960" y="574040"/>
            <a:ext cx="3958081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09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437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29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12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20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23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2960" y="574040"/>
            <a:ext cx="395808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903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7BC2-743B-4B27-870C-DCB7B48E271E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64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2AC63B-5384-408A-892A-55E2216D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9AAFF-1564-4ABB-9647-1AE86D48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38651C-E7FB-4BA3-A8E9-340B69AC2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C86FD-5C57-4F30-9FB7-824AAA982494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287BA-1178-4950-8565-90D78ED80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EDC044-758B-4774-91CA-4983E6C06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00893-2146-46F9-8A24-C45E32F2FB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270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C5DB66-AB2F-4221-B401-9837EC32487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C38B7-8D06-4809-B57A-E4F4C2AD0161}"/>
              </a:ext>
            </a:extLst>
          </p:cNvPr>
          <p:cNvSpPr txBox="1"/>
          <p:nvPr/>
        </p:nvSpPr>
        <p:spPr>
          <a:xfrm>
            <a:off x="663880" y="1478466"/>
            <a:ext cx="7816241" cy="468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925">
                <a:solidFill>
                  <a:srgbClr val="7030A0"/>
                </a:solidFill>
                <a:latin typeface="Amanise" panose="02000500000000000000" pitchFamily="50" charset="0"/>
              </a:rPr>
              <a:t>Evaluación Continua </a:t>
            </a:r>
          </a:p>
        </p:txBody>
      </p:sp>
    </p:spTree>
    <p:extLst>
      <p:ext uri="{BB962C8B-B14F-4D97-AF65-F5344CB8AC3E}">
        <p14:creationId xmlns:p14="http://schemas.microsoft.com/office/powerpoint/2010/main" val="241262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127793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Manuel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17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25042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Humberto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2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64049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Jose Carlos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192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44912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Abraham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4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482084" y="2103120"/>
              <a:ext cx="1412748" cy="1101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1395983" y="1173480"/>
              <a:ext cx="7584948" cy="47762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5466588" y="5113020"/>
              <a:ext cx="211836" cy="3078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5570220" y="5127955"/>
              <a:ext cx="124967" cy="26548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4424171" y="5408676"/>
              <a:ext cx="215773" cy="30784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350">
                <a:solidFill>
                  <a:prstClr val="black"/>
                </a:solidFill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680678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Rodrigo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15-19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Mantiene una buena actitud para responder lo solicitado y hace que la clase vaya en función de una conversación.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El alumno mediante sus evidencias y en clase logra cumplir lo solicitado , además de atender a la perfección las encomiendas y cuestonamientos 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42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019599"/>
              </p:ext>
            </p:extLst>
          </p:nvPr>
        </p:nvGraphicFramePr>
        <p:xfrm>
          <a:off x="0" y="0"/>
          <a:ext cx="9043792" cy="6839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Allison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N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Mantiene poco tiempo de clase en actitud positiva, le cuesta un poco responder.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Mediante sus evidencias y en clase logra cumplir lo solicitado , además de atender a la perfección las encomiendas y cuestonamientos .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18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56316"/>
              </p:ext>
            </p:extLst>
          </p:nvPr>
        </p:nvGraphicFramePr>
        <p:xfrm>
          <a:off x="0" y="0"/>
          <a:ext cx="9043792" cy="6839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Iker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 pesar de que es poco su lenguaje mantiene una buena actitud para escuchar y atender a lo que se le cuestiona o solicita.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Mediante sus evidencias y en clase logra cumplir lo solicitado , además de atender a la perfección las encomiendas y cuestonamientos .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06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234025"/>
              </p:ext>
            </p:extLst>
          </p:nvPr>
        </p:nvGraphicFramePr>
        <p:xfrm>
          <a:off x="0" y="0"/>
          <a:ext cx="9043792" cy="6616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Ashley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Logra cumplir con lo solicitado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Logra comprender y realizar de manera correcta lo que se le solicita.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70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86581"/>
              </p:ext>
            </p:extLst>
          </p:nvPr>
        </p:nvGraphicFramePr>
        <p:xfrm>
          <a:off x="0" y="0"/>
          <a:ext cx="9043792" cy="6616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Melany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Con algo de apoyo logra comprender lo que marac el aprendizaje esperado.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Cumple con lo que se le solicita, se preta para realizarlo de la mejor manera.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79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25102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Ximena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Con algo de apoyo logra dar respuesta a lo que se le pregunta y logra comprender las expresiones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Con mínimo apoyo logra comprender con lo que se le solicita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821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367877E-D4F6-4A90-97AC-1F442B05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710072"/>
              </p:ext>
            </p:extLst>
          </p:nvPr>
        </p:nvGraphicFramePr>
        <p:xfrm>
          <a:off x="0" y="0"/>
          <a:ext cx="9043792" cy="6687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474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421218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709256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130474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229191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33449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85482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114987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857922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84372">
                <a:tc gridSpan="11">
                  <a:txBody>
                    <a:bodyPr/>
                    <a:lstStyle/>
                    <a:p>
                      <a:pPr algn="ctr"/>
                      <a:r>
                        <a:rPr lang="es-MX" sz="2000" b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Evaluación Continua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546213">
                <a:tc gridSpan="6">
                  <a:txBody>
                    <a:bodyPr/>
                    <a:lstStyle/>
                    <a:p>
                      <a:pPr algn="l"/>
                      <a:r>
                        <a:rPr lang="es-MX" sz="1600" b="1">
                          <a:latin typeface="Baby Soft Stitches" panose="00000504000000000002" pitchFamily="2" charset="0"/>
                          <a:ea typeface="Baby Soft Stitches" panose="00000504000000000002" pitchFamily="2" charset="0"/>
                        </a:rPr>
                        <a:t>Nombre del Alumno: Isabella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>
                          <a:latin typeface="Abadi" panose="020B0604020104020204" pitchFamily="34" charset="0"/>
                          <a:ea typeface="Baby Soft Stitches" panose="00000504000000000002" pitchFamily="2" charset="0"/>
                        </a:rPr>
                        <a:t>Fecha: 01 -05 de Marzo del 2021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23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600" b="1" spc="15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1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Comunicación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600" b="1" spc="1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600" b="1" spc="-5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  <a:cs typeface="Berlin Sans FB Demi"/>
                        </a:rPr>
                        <a:t>Matemático</a:t>
                      </a:r>
                      <a:endParaRPr lang="es-MX" sz="16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Oralidad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Forma, espacio y medida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43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1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/>
                        <a:t>Reconocimiento de la diversidad lingüística y cultural</a:t>
                      </a:r>
                      <a:endParaRPr lang="es-MX" sz="100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>
                          <a:latin typeface="Abadi Extra Light" panose="020B0204020104020204" pitchFamily="34" charset="0"/>
                        </a:rPr>
                        <a:t>Organizador Curricular 2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000" b="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Ubicaciòn Espacial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92384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b="0">
                          <a:solidFill>
                            <a:srgbClr val="FF0066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 b="0">
                          <a:latin typeface="Georgia Pro Cond Semibold" panose="02040706050405020303" pitchFamily="18" charset="0"/>
                        </a:rPr>
                        <a:t>Conoce palabras y expresiones que se utilizan en su medio familiar y localidad, y reconoce su significado </a:t>
                      </a:r>
                      <a:endParaRPr lang="es-MX" sz="1600" b="0">
                        <a:solidFill>
                          <a:srgbClr val="FF0066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>
                          <a:solidFill>
                            <a:srgbClr val="FF0000"/>
                          </a:solidFill>
                          <a:latin typeface="Hey Benito" panose="00000500000000000000" pitchFamily="2" charset="0"/>
                        </a:rPr>
                        <a:t>Aprendizaje Esperado: </a:t>
                      </a:r>
                      <a:r>
                        <a:rPr lang="es-MX" sz="1400">
                          <a:latin typeface="Georgia Pro Cond Semibold" panose="02040706050405020303" pitchFamily="18" charset="0"/>
                        </a:rPr>
                        <a:t>Ubica objetos y lugares cuya ubicación desconoce, a través de la interpretación de relaciones espaciales y puntos de referencia.</a:t>
                      </a:r>
                      <a:endParaRPr lang="es-MX" sz="1400" b="0">
                        <a:solidFill>
                          <a:srgbClr val="FF0000"/>
                        </a:solidFill>
                        <a:latin typeface="Georgia Pro Cond Semibold" panose="02040706050405020303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76874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solidFill>
                            <a:srgbClr val="FF0066"/>
                          </a:solidFill>
                          <a:latin typeface="Abadi Extra Light" panose="020B0204020104020204" pitchFamily="34" charset="0"/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Aspecto a evaluar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Muestra gran dificultad para realizar la actividad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Requiere de ayuda para llevar a cabo las actividades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rgbClr val="FF0000"/>
                          </a:solidFill>
                          <a:latin typeface="Abadi Extra Light" panose="020B0204020104020204" pitchFamily="34" charset="0"/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solidFill>
                            <a:schemeClr val="tx1"/>
                          </a:solidFill>
                          <a:latin typeface="Abadi Extra Light" panose="020B0204020104020204" pitchFamily="34" charset="0"/>
                        </a:rPr>
                        <a:t>Realiza las actividades sin dificultad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6727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Conoce palabras y expresiones que escucha en su medio familiar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Agrupa objetos con características similares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Ereconoce expresiones en su localidad y su significado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>
                          <a:latin typeface="Abadi Extra Light" panose="020B0204020104020204" pitchFamily="34" charset="0"/>
                        </a:rPr>
                        <a:t>Relaciona los objetos mediante su tamaño, color o forma.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822247">
                <a:tc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a su entender las expresiones mas utilizadas en su medio familiar. </a:t>
                      </a: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000" b="1">
                          <a:latin typeface="Abadi Extra Light" panose="020B0204020104020204" pitchFamily="34" charset="0"/>
                        </a:rPr>
                        <a:t>Interpreta sus caracterìstocas para  ubicar , agrupar o relacionar . 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latin typeface="Abadi Extra Light" panose="020B0204020104020204" pitchFamily="34" charset="0"/>
                        </a:rPr>
                        <a:t>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000" b="1" spc="50">
                          <a:latin typeface="Abadi Extra Light" panose="020B0204020104020204" pitchFamily="34" charset="0"/>
                          <a:cs typeface="Berlin Sans FB Demi"/>
                        </a:rPr>
                        <a:t> </a:t>
                      </a:r>
                      <a:r>
                        <a:rPr lang="es-MX" sz="1000" b="1" spc="-5">
                          <a:latin typeface="Abadi Extra Light" panose="020B0204020104020204" pitchFamily="34" charset="0"/>
                          <a:cs typeface="Berlin Sans FB Demi"/>
                        </a:rPr>
                        <a:t>Alumno</a:t>
                      </a:r>
                      <a:endParaRPr lang="es-MX" sz="1000">
                        <a:latin typeface="Abadi Extra Light" panose="020B0204020104020204" pitchFamily="34" charset="0"/>
                        <a:cs typeface="Berlin Sans FB Demi"/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0315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>
                          <a:latin typeface="Abadi Extra Light" panose="020B0204020104020204" pitchFamily="34" charset="0"/>
                        </a:rPr>
                        <a:t>Toda actividad la realiza de la mejor manera, sin ningun problema </a:t>
                      </a:r>
                    </a:p>
                    <a:p>
                      <a:pPr algn="ctr"/>
                      <a:endParaRPr lang="es-MX" sz="1000">
                        <a:latin typeface="Abadi Extra Light" panose="020B0204020104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79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3098</Words>
  <Application>Microsoft Office PowerPoint</Application>
  <PresentationFormat>Carta (216 x 279 mm)</PresentationFormat>
  <Paragraphs>496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26" baseType="lpstr">
      <vt:lpstr>Abadi</vt:lpstr>
      <vt:lpstr>Abadi Extra Light</vt:lpstr>
      <vt:lpstr>Aharoni</vt:lpstr>
      <vt:lpstr>Amanise</vt:lpstr>
      <vt:lpstr>Arial</vt:lpstr>
      <vt:lpstr>Baby Soft Stitches</vt:lpstr>
      <vt:lpstr>Calibri</vt:lpstr>
      <vt:lpstr>Calibri Light</vt:lpstr>
      <vt:lpstr>Georgia Pro Cond Semibold</vt:lpstr>
      <vt:lpstr>Hey Benito</vt:lpstr>
      <vt:lpstr>Office Theme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NICOLE AVILA SALAS</dc:creator>
  <cp:lastModifiedBy>PRISCILA NICOLE AVILA SALAS</cp:lastModifiedBy>
  <cp:revision>33</cp:revision>
  <dcterms:created xsi:type="dcterms:W3CDTF">2021-01-18T00:05:15Z</dcterms:created>
  <dcterms:modified xsi:type="dcterms:W3CDTF">2021-03-26T15:44:40Z</dcterms:modified>
</cp:coreProperties>
</file>