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78" r:id="rId3"/>
  </p:sldIdLst>
  <p:sldSz cx="9144000" cy="6858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65"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86C6"/>
    <a:srgbClr val="FFF0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64" autoAdjust="0"/>
  </p:normalViewPr>
  <p:slideViewPr>
    <p:cSldViewPr snapToGrid="0" showGuides="1">
      <p:cViewPr varScale="1">
        <p:scale>
          <a:sx n="70" d="100"/>
          <a:sy n="70" d="100"/>
        </p:scale>
        <p:origin x="1326" y="60"/>
      </p:cViewPr>
      <p:guideLst>
        <p:guide orient="horz" pos="1865"/>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A4EFFD-72D1-4EB8-8339-182E1E633D2A}" type="datetimeFigureOut">
              <a:rPr lang="es-MX" smtClean="0"/>
              <a:t>26/03/2021</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A2C90A-7061-4A8B-A6DD-58482313E3A6}" type="slidenum">
              <a:rPr lang="es-MX" smtClean="0"/>
              <a:t>‹Nº›</a:t>
            </a:fld>
            <a:endParaRPr lang="es-MX"/>
          </a:p>
        </p:txBody>
      </p:sp>
    </p:spTree>
    <p:extLst>
      <p:ext uri="{BB962C8B-B14F-4D97-AF65-F5344CB8AC3E}">
        <p14:creationId xmlns:p14="http://schemas.microsoft.com/office/powerpoint/2010/main" val="1897177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C9E179C6-99E3-4820-836B-73B4575E5FDA}"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1795137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9E179C6-99E3-4820-836B-73B4575E5FDA}"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1996796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9E179C6-99E3-4820-836B-73B4575E5FDA}"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2265749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9E179C6-99E3-4820-836B-73B4575E5FDA}"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3109604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9E179C6-99E3-4820-836B-73B4575E5FDA}"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238604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9E179C6-99E3-4820-836B-73B4575E5FDA}"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1950573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9E179C6-99E3-4820-836B-73B4575E5FDA}" type="datetimeFigureOut">
              <a:rPr lang="es-MX" smtClean="0"/>
              <a:t>26/03/2021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253224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9E179C6-99E3-4820-836B-73B4575E5FDA}" type="datetimeFigureOut">
              <a:rPr lang="es-MX" smtClean="0"/>
              <a:t>26/03/2021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687506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179C6-99E3-4820-836B-73B4575E5FDA}" type="datetimeFigureOut">
              <a:rPr lang="es-MX" smtClean="0"/>
              <a:t>26/03/2021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1234724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9E179C6-99E3-4820-836B-73B4575E5FDA}"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833871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9E179C6-99E3-4820-836B-73B4575E5FDA}"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2F731C-CEBF-4425-9C10-8D3DA802FCB3}" type="slidenum">
              <a:rPr lang="es-MX" smtClean="0"/>
              <a:t>‹Nº›</a:t>
            </a:fld>
            <a:endParaRPr lang="es-MX"/>
          </a:p>
        </p:txBody>
      </p:sp>
    </p:spTree>
    <p:extLst>
      <p:ext uri="{BB962C8B-B14F-4D97-AF65-F5344CB8AC3E}">
        <p14:creationId xmlns:p14="http://schemas.microsoft.com/office/powerpoint/2010/main" val="134109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179C6-99E3-4820-836B-73B4575E5FDA}" type="datetimeFigureOut">
              <a:rPr lang="es-MX" smtClean="0"/>
              <a:t>26/03/2021</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2F731C-CEBF-4425-9C10-8D3DA802FCB3}" type="slidenum">
              <a:rPr lang="es-MX" smtClean="0"/>
              <a:t>‹Nº›</a:t>
            </a:fld>
            <a:endParaRPr lang="es-MX"/>
          </a:p>
        </p:txBody>
      </p:sp>
    </p:spTree>
    <p:extLst>
      <p:ext uri="{BB962C8B-B14F-4D97-AF65-F5344CB8AC3E}">
        <p14:creationId xmlns:p14="http://schemas.microsoft.com/office/powerpoint/2010/main" val="746576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0" y="0"/>
            <a:ext cx="9144000" cy="6858000"/>
          </a:xfrm>
          <a:prstGeom prst="rect">
            <a:avLst/>
          </a:prstGeom>
        </p:spPr>
      </p:pic>
      <p:sp>
        <p:nvSpPr>
          <p:cNvPr id="5" name="Rectángulo 4"/>
          <p:cNvSpPr/>
          <p:nvPr/>
        </p:nvSpPr>
        <p:spPr>
          <a:xfrm>
            <a:off x="662372" y="2551837"/>
            <a:ext cx="7819256" cy="2154436"/>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8000" b="1" i="1" cap="none" spc="0" dirty="0" smtClean="0">
                <a:ln/>
                <a:solidFill>
                  <a:schemeClr val="accent4"/>
                </a:solidFill>
                <a:effectLst>
                  <a:outerShdw blurRad="38100" dist="38100" dir="2700000" algn="tl">
                    <a:srgbClr val="000000">
                      <a:alpha val="43137"/>
                    </a:srgbClr>
                  </a:outerShdw>
                </a:effectLst>
                <a:latin typeface="Agency FB" panose="020B0503020202020204" pitchFamily="34" charset="0"/>
              </a:rPr>
              <a:t>Evaluación continua</a:t>
            </a:r>
          </a:p>
          <a:p>
            <a:pPr algn="ctr"/>
            <a:r>
              <a:rPr lang="es-ES" sz="5400" b="1" dirty="0" smtClean="0">
                <a:ln/>
                <a:solidFill>
                  <a:schemeClr val="accent4"/>
                </a:solidFill>
                <a:effectLst>
                  <a:outerShdw blurRad="38100" dist="38100" dir="2700000" algn="tl">
                    <a:srgbClr val="000000">
                      <a:alpha val="43137"/>
                    </a:srgbClr>
                  </a:outerShdw>
                </a:effectLst>
              </a:rPr>
              <a:t>SEMANA </a:t>
            </a:r>
            <a:r>
              <a:rPr lang="es-ES" sz="5400" b="1" dirty="0" smtClean="0">
                <a:ln/>
                <a:solidFill>
                  <a:schemeClr val="accent4"/>
                </a:solidFill>
                <a:effectLst>
                  <a:outerShdw blurRad="38100" dist="38100" dir="2700000" algn="tl">
                    <a:srgbClr val="000000">
                      <a:alpha val="43137"/>
                    </a:srgbClr>
                  </a:outerShdw>
                </a:effectLst>
              </a:rPr>
              <a:t>22</a:t>
            </a:r>
            <a:r>
              <a:rPr lang="es-ES" sz="5400" b="1" dirty="0" smtClean="0">
                <a:ln/>
                <a:solidFill>
                  <a:schemeClr val="accent4"/>
                </a:solidFill>
                <a:effectLst>
                  <a:outerShdw blurRad="38100" dist="38100" dir="2700000" algn="tl">
                    <a:srgbClr val="000000">
                      <a:alpha val="43137"/>
                    </a:srgbClr>
                  </a:outerShdw>
                </a:effectLst>
              </a:rPr>
              <a:t>-26 </a:t>
            </a:r>
            <a:r>
              <a:rPr lang="es-ES" sz="5400" b="1" dirty="0" smtClean="0">
                <a:ln/>
                <a:solidFill>
                  <a:schemeClr val="accent4"/>
                </a:solidFill>
                <a:effectLst>
                  <a:outerShdw blurRad="38100" dist="38100" dir="2700000" algn="tl">
                    <a:srgbClr val="000000">
                      <a:alpha val="43137"/>
                    </a:srgbClr>
                  </a:outerShdw>
                </a:effectLst>
              </a:rPr>
              <a:t>DE MARZO</a:t>
            </a:r>
            <a:endParaRPr lang="es-ES" sz="5400" b="1" cap="none" spc="0" dirty="0">
              <a:ln/>
              <a:solidFill>
                <a:schemeClr val="accent4"/>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0738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 name="CuadroTexto 3"/>
          <p:cNvSpPr txBox="1"/>
          <p:nvPr/>
        </p:nvSpPr>
        <p:spPr>
          <a:xfrm>
            <a:off x="1305793" y="3280070"/>
            <a:ext cx="6532409" cy="2677656"/>
          </a:xfrm>
          <a:prstGeom prst="rect">
            <a:avLst/>
          </a:prstGeom>
          <a:noFill/>
        </p:spPr>
        <p:txBody>
          <a:bodyPr wrap="square" rtlCol="0">
            <a:spAutoFit/>
          </a:bodyPr>
          <a:lstStyle/>
          <a:p>
            <a:pPr algn="just"/>
            <a:r>
              <a:rPr lang="es-MX" sz="2400" dirty="0" smtClean="0">
                <a:latin typeface="Times New Roman" panose="02020603050405020304" pitchFamily="18" charset="0"/>
                <a:cs typeface="Times New Roman" panose="02020603050405020304" pitchFamily="18" charset="0"/>
              </a:rPr>
              <a:t>Durante esta semana, los alumnos ya no tenían actividades establecidas, pues salían de clases una semana antes de la fecha oficial. En el libro de Aprende en Casa III, se indicaba que los </a:t>
            </a:r>
            <a:r>
              <a:rPr lang="es-MX" sz="2400" dirty="0" err="1" smtClean="0">
                <a:latin typeface="Times New Roman" panose="02020603050405020304" pitchFamily="18" charset="0"/>
                <a:cs typeface="Times New Roman" panose="02020603050405020304" pitchFamily="18" charset="0"/>
              </a:rPr>
              <a:t>LEC´s</a:t>
            </a:r>
            <a:r>
              <a:rPr lang="es-MX" sz="2400" dirty="0" smtClean="0">
                <a:latin typeface="Times New Roman" panose="02020603050405020304" pitchFamily="18" charset="0"/>
                <a:cs typeface="Times New Roman" panose="02020603050405020304" pitchFamily="18" charset="0"/>
              </a:rPr>
              <a:t> debían hacer la ultima recopilación de evidencias pendientes del segundo trimestre y el llenado de los KARDEX. </a:t>
            </a:r>
          </a:p>
        </p:txBody>
      </p:sp>
      <p:sp>
        <p:nvSpPr>
          <p:cNvPr id="2" name="Llamada de flecha hacia abajo 1"/>
          <p:cNvSpPr/>
          <p:nvPr/>
        </p:nvSpPr>
        <p:spPr>
          <a:xfrm>
            <a:off x="2606721" y="859809"/>
            <a:ext cx="3930555" cy="2224585"/>
          </a:xfrm>
          <a:prstGeom prst="downArrowCallou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smtClean="0">
                <a:solidFill>
                  <a:schemeClr val="accent2">
                    <a:lumMod val="75000"/>
                  </a:schemeClr>
                </a:solidFill>
                <a:latin typeface="Arial Black" panose="020B0A04020102020204" pitchFamily="34" charset="0"/>
              </a:rPr>
              <a:t>AVISO</a:t>
            </a:r>
            <a:endParaRPr lang="es-MX" sz="4800" dirty="0">
              <a:solidFill>
                <a:schemeClr val="accent2">
                  <a:lumMod val="75000"/>
                </a:schemeClr>
              </a:solidFill>
              <a:latin typeface="Arial Black" panose="020B0A04020102020204" pitchFamily="34" charset="0"/>
            </a:endParaRPr>
          </a:p>
        </p:txBody>
      </p:sp>
    </p:spTree>
    <p:extLst>
      <p:ext uri="{BB962C8B-B14F-4D97-AF65-F5344CB8AC3E}">
        <p14:creationId xmlns:p14="http://schemas.microsoft.com/office/powerpoint/2010/main" val="299836550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986</TotalTime>
  <Words>63</Words>
  <Application>Microsoft Office PowerPoint</Application>
  <PresentationFormat>Carta (216 x 279 mm)</PresentationFormat>
  <Paragraphs>4</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Agency FB</vt:lpstr>
      <vt:lpstr>Arial</vt:lpstr>
      <vt:lpstr>Arial Black</vt:lpstr>
      <vt:lpstr>Calibri</vt:lpstr>
      <vt:lpstr>Calibri Light</vt:lpstr>
      <vt:lpstr>Times New Roman</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52</cp:revision>
  <dcterms:created xsi:type="dcterms:W3CDTF">2021-01-18T04:36:50Z</dcterms:created>
  <dcterms:modified xsi:type="dcterms:W3CDTF">2021-03-27T01:49:57Z</dcterms:modified>
</cp:coreProperties>
</file>