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06" r:id="rId3"/>
    <p:sldId id="256" r:id="rId4"/>
    <p:sldId id="439" r:id="rId5"/>
    <p:sldId id="470" r:id="rId6"/>
    <p:sldId id="440" r:id="rId7"/>
    <p:sldId id="463" r:id="rId8"/>
    <p:sldId id="438" r:id="rId9"/>
    <p:sldId id="469" r:id="rId10"/>
    <p:sldId id="441" r:id="rId11"/>
    <p:sldId id="468" r:id="rId12"/>
    <p:sldId id="258" r:id="rId13"/>
    <p:sldId id="443" r:id="rId14"/>
    <p:sldId id="481" r:id="rId15"/>
    <p:sldId id="444" r:id="rId16"/>
    <p:sldId id="472" r:id="rId17"/>
    <p:sldId id="445" r:id="rId18"/>
    <p:sldId id="482" r:id="rId19"/>
    <p:sldId id="446" r:id="rId20"/>
    <p:sldId id="473" r:id="rId21"/>
    <p:sldId id="259" r:id="rId22"/>
    <p:sldId id="442" r:id="rId23"/>
    <p:sldId id="483" r:id="rId24"/>
    <p:sldId id="447" r:id="rId25"/>
    <p:sldId id="465" r:id="rId26"/>
    <p:sldId id="448" r:id="rId27"/>
    <p:sldId id="484" r:id="rId28"/>
    <p:sldId id="257" r:id="rId29"/>
    <p:sldId id="450" r:id="rId30"/>
    <p:sldId id="485" r:id="rId31"/>
    <p:sldId id="451" r:id="rId32"/>
    <p:sldId id="466" r:id="rId33"/>
    <p:sldId id="452" r:id="rId34"/>
    <p:sldId id="486" r:id="rId35"/>
    <p:sldId id="453" r:id="rId36"/>
    <p:sldId id="480" r:id="rId37"/>
    <p:sldId id="261" r:id="rId38"/>
    <p:sldId id="454" r:id="rId39"/>
    <p:sldId id="488" r:id="rId40"/>
    <p:sldId id="455" r:id="rId41"/>
    <p:sldId id="467" r:id="rId42"/>
    <p:sldId id="262" r:id="rId43"/>
    <p:sldId id="456" r:id="rId44"/>
    <p:sldId id="487" r:id="rId45"/>
    <p:sldId id="457" r:id="rId46"/>
    <p:sldId id="461" r:id="rId47"/>
    <p:sldId id="458" r:id="rId48"/>
    <p:sldId id="381" r:id="rId49"/>
    <p:sldId id="459" r:id="rId50"/>
    <p:sldId id="462" r:id="rId51"/>
    <p:sldId id="263" r:id="rId52"/>
    <p:sldId id="460" r:id="rId5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99"/>
    <a:srgbClr val="FFFFFF"/>
    <a:srgbClr val="D60093"/>
    <a:srgbClr val="CC0066"/>
    <a:srgbClr val="FF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133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41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57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43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37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66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46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5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296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4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4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915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2FDBB-54F7-4C28-8FAA-14F5DC6B8CD2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8928-613A-44F8-B872-AA05397F60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6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9-12.userapi.com/c845021/v845021100/b69c4/X7d_0TCTG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920876" y="1456670"/>
            <a:ext cx="529067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" panose="020E0602020502020306" pitchFamily="34" charset="0"/>
              </a:rPr>
              <a:t>EXPEDIENTES DE LOS ALUMNOS</a:t>
            </a:r>
            <a:endParaRPr lang="es-ES" sz="6000" dirty="0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35523" y="4487036"/>
            <a:ext cx="526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 smtClean="0">
                <a:latin typeface="Berlin Sans FB" panose="020E0602020502020306" pitchFamily="34" charset="0"/>
              </a:rPr>
              <a:t>Comunidad: San José de la Joya</a:t>
            </a:r>
          </a:p>
          <a:p>
            <a:pPr algn="ctr"/>
            <a:r>
              <a:rPr lang="es-MX" sz="1600" dirty="0" smtClean="0">
                <a:latin typeface="Berlin Sans FB" panose="020E0602020502020306" pitchFamily="34" charset="0"/>
              </a:rPr>
              <a:t>Alumna practicante: Fernanda Alejandra González Méndez</a:t>
            </a:r>
          </a:p>
          <a:p>
            <a:pPr algn="ctr"/>
            <a:r>
              <a:rPr lang="es-MX" sz="1600" dirty="0" smtClean="0">
                <a:latin typeface="Berlin Sans FB" panose="020E0602020502020306" pitchFamily="34" charset="0"/>
              </a:rPr>
              <a:t>Numero de alumnos: 8 (tercer grado</a:t>
            </a:r>
            <a:r>
              <a:rPr lang="es-MX" sz="1600" dirty="0" smtClean="0">
                <a:latin typeface="Berlin Sans FB" panose="020E0602020502020306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9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IV. </a:t>
            </a:r>
            <a:endParaRPr lang="es-MX" sz="2400" dirty="0" smtClean="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Viernes 19 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566847"/>
            <a:ext cx="438199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que hay seres vivos que nacen de un huevo y otros se forman y nacen del cuerpo de su madre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 lo cubos y escribe el n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mero que corresponde.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2" y="6049235"/>
            <a:ext cx="3954691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viendo animales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que hay animales que nacen de un huevo y otros de la madre, comprende y menciona ejemplos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2"/>
          <a:stretch/>
        </p:blipFill>
        <p:spPr>
          <a:xfrm>
            <a:off x="2283745" y="1298206"/>
            <a:ext cx="4576507" cy="46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Keiri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Yaretzi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Ramírez Méndez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Fecha: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viernes 19 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Exploración y comprensión del mundo natural y social 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Propiedades y transformaciones de los seres vivos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MX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que hay seres vivos que nacen de un huevo y otros se forman y nacen del cuerpo de su madre.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que los animales nacen y crecen de manera distinta 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los seres que nacen de un huevo y los que nacen del vientre de la madre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el proceso de gestación y nacimiento de los dos tipos de animales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Ejemplifica cada grupo de animales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3153"/>
              </p:ext>
            </p:extLst>
          </p:nvPr>
        </p:nvGraphicFramePr>
        <p:xfrm>
          <a:off x="1146175" y="4723284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que los animales nacen y crecen de manera distinta  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los seres que nacen de un huevo y los que nacen del vientre de la madre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apoyo para explicar el proceso de gestación y nacimiento de los dos tipos de animales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ejemplos de cada grupo de animales 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0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3143" r="5089" b="130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45203" y="817901"/>
            <a:ext cx="665359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IKER </a:t>
            </a:r>
            <a:r>
              <a:rPr lang="es-E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YAHIR</a:t>
            </a:r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PALOMO NIETO 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15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I. </a:t>
            </a:r>
            <a:endParaRPr lang="es-MX" sz="2400" dirty="0" smtClean="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Martes 2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90234" y="339429"/>
            <a:ext cx="451801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las regularidades en una secuencia sencilla a partir de interpretar cómo se repite, aumenta y se ordena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 con la secuencia según los números que se encuentran establecidos.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2" y="6049235"/>
            <a:ext cx="3397009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completando los números 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logra realizar la secuencia de los números por si solo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0" b="3831"/>
          <a:stretch/>
        </p:blipFill>
        <p:spPr>
          <a:xfrm>
            <a:off x="2537979" y="1255561"/>
            <a:ext cx="4068041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Iker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Yahir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Paloma Nieto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martes 2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Pensamiento matemático 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numero, algebra y variación.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las regularidades en una secuencia sencilla a partir de interpretar cómo se repite, aumenta y se ordena.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una secuencia de números sencilla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regularidades en una secuencia sencilla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cómo se repite, aumenta y se ordena una secuencia sencilla.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secuencias de números sencillas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regularidades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Algunas veces percibe cuando una secuencia sencilla se repite, aumenta y se ordena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y se le dificulta interpretar cómo se repite, aumenta y se ordena una secuencia sencilla.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1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II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Jueves 11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474515"/>
            <a:ext cx="438199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Conoce palabras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expresiones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se utilizan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medio familiar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localidad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reconoce su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significado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menciona un  objeto e indica con que letra empieza.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465" r="7441" b="8081"/>
          <a:stretch/>
        </p:blipFill>
        <p:spPr>
          <a:xfrm>
            <a:off x="2623989" y="1171615"/>
            <a:ext cx="3754582" cy="487174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89856" y="5955628"/>
            <a:ext cx="332773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dibujando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menciona palabras que empiezan con la letra semejante e incluye dibujos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Iker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Yahir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Paloma Nieto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jueves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3634" y="1477446"/>
          <a:ext cx="684657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Lenguaje y comunicación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Oralidad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Explicación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 cómo es, cómo ocurrió o cómo funciona algo, ordenando las ideas para que los demás comprendan.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cómo es o como se desarrolla algún hecho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como suceden ciertos hechos, percibiendo lo que transcurre en ellos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como ocurre o funciona algo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 las ideas para que los demás comprendan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26861"/>
              </p:ext>
            </p:extLst>
          </p:nvPr>
        </p:nvGraphicFramePr>
        <p:xfrm>
          <a:off x="1146175" y="4518560"/>
          <a:ext cx="685165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logra comprender cómo es o como se desarrolla algún hecho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como suceden ciertos hechos, percibiendo los detalles que transcurren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Puede explicar como ocurre o funciona algo de acuerdo con lo que observa o conoce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 las ideas para que los demás comprendan</a:t>
                      </a:r>
                      <a:endParaRPr lang="es-MX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9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III.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Jueves 18 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454249"/>
            <a:ext cx="438199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Agrupa objetos con características similares, por ejemplo, tamaño, forma o color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 cada una de las figuras y escribe el numero que hay de cada grupo.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t="7677" r="9327"/>
          <a:stretch/>
        </p:blipFill>
        <p:spPr>
          <a:xfrm>
            <a:off x="2772274" y="1304054"/>
            <a:ext cx="3282162" cy="480752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32883" y="6049235"/>
            <a:ext cx="340096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contando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figuras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las distintos grupos de figuras y cuenta la cantidad de cada uno.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Iker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Yahir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Paloma Nieto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martes 18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Pensamiento matemático 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numero, algebra y variación.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las regularidades en una secuencia sencilla a partir de interpretar cómo se repite, aumenta y se ordena.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una secuencia de números sencilla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regularidades en una secuencia sencilla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cómo se repite, aumenta y se ordena una secuencia sencilla.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secuencias de números sencillas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regularidades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Algunas veces percibe cuando una secuencia sencilla se repite, aumenta y se ordena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y se le dificulta interpretar cómo se repite, aumenta y se ordena una secuencia sencilla.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IV. </a:t>
            </a:r>
            <a:endParaRPr lang="es-MX" sz="2400" dirty="0" smtClean="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Viernes 19 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566847"/>
            <a:ext cx="438199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que hay seres vivos que nacen de un huevo y otros se forman y nacen del cuerpo de su madre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 lo cubos y escribe el n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mero que corresponde.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2" y="6049235"/>
            <a:ext cx="3954691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estudiando sobre los animales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que hay animales que nacen de un huevo y otros de la madre, comprende y menciona ejemplos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7475" r="7711" b="15354"/>
          <a:stretch/>
        </p:blipFill>
        <p:spPr>
          <a:xfrm>
            <a:off x="2630667" y="1239503"/>
            <a:ext cx="4020009" cy="47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0" b="18274"/>
          <a:stretch/>
        </p:blipFill>
        <p:spPr>
          <a:xfrm>
            <a:off x="0" y="346982"/>
            <a:ext cx="9144000" cy="616403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87135" y="2239702"/>
            <a:ext cx="4169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2400" u="sng" dirty="0" smtClean="0">
                <a:solidFill>
                  <a:schemeClr val="accent2"/>
                </a:solidFill>
                <a:latin typeface="Berlin Sans FB" panose="020E0602020502020306" pitchFamily="34" charset="0"/>
              </a:rPr>
              <a:t>FECHA DE EVIDENCIAS.</a:t>
            </a:r>
          </a:p>
          <a:p>
            <a:pPr algn="ctr">
              <a:lnSpc>
                <a:spcPct val="200000"/>
              </a:lnSpc>
            </a:pPr>
            <a:r>
              <a:rPr lang="es-MX" sz="2400" dirty="0">
                <a:latin typeface="Berlin Sans FB" panose="020E0602020502020306" pitchFamily="34" charset="0"/>
              </a:rPr>
              <a:t>1</a:t>
            </a:r>
            <a:r>
              <a:rPr lang="es-MX" sz="2400" dirty="0" smtClean="0">
                <a:latin typeface="Berlin Sans FB" panose="020E0602020502020306" pitchFamily="34" charset="0"/>
              </a:rPr>
              <a:t> </a:t>
            </a:r>
            <a:r>
              <a:rPr lang="es-MX" sz="2400" dirty="0" smtClean="0">
                <a:latin typeface="Berlin Sans FB" panose="020E0602020502020306" pitchFamily="34" charset="0"/>
              </a:rPr>
              <a:t>DE </a:t>
            </a:r>
            <a:r>
              <a:rPr lang="es-MX" sz="2400" dirty="0" smtClean="0">
                <a:latin typeface="Berlin Sans FB" panose="020E0602020502020306" pitchFamily="34" charset="0"/>
              </a:rPr>
              <a:t>MARZO</a:t>
            </a:r>
            <a:r>
              <a:rPr lang="es-MX" sz="2400" dirty="0" smtClean="0">
                <a:latin typeface="Berlin Sans FB" panose="020E0602020502020306" pitchFamily="34" charset="0"/>
              </a:rPr>
              <a:t> </a:t>
            </a:r>
            <a:r>
              <a:rPr lang="es-MX" sz="2400" dirty="0" smtClean="0">
                <a:latin typeface="Berlin Sans FB" panose="020E0602020502020306" pitchFamily="34" charset="0"/>
              </a:rPr>
              <a:t>AL </a:t>
            </a:r>
            <a:r>
              <a:rPr lang="es-MX" sz="2400" dirty="0" smtClean="0">
                <a:latin typeface="Berlin Sans FB" panose="020E0602020502020306" pitchFamily="34" charset="0"/>
              </a:rPr>
              <a:t>26</a:t>
            </a:r>
            <a:r>
              <a:rPr lang="es-MX" sz="2400" dirty="0" smtClean="0">
                <a:latin typeface="Berlin Sans FB" panose="020E0602020502020306" pitchFamily="34" charset="0"/>
              </a:rPr>
              <a:t> </a:t>
            </a:r>
            <a:r>
              <a:rPr lang="es-MX" sz="2400" dirty="0" smtClean="0">
                <a:latin typeface="Berlin Sans FB" panose="020E0602020502020306" pitchFamily="34" charset="0"/>
              </a:rPr>
              <a:t>DE </a:t>
            </a:r>
            <a:r>
              <a:rPr lang="es-MX" sz="2400" dirty="0" smtClean="0">
                <a:latin typeface="Berlin Sans FB" panose="020E0602020502020306" pitchFamily="34" charset="0"/>
              </a:rPr>
              <a:t>MARZO</a:t>
            </a:r>
            <a:endParaRPr lang="es-MX" sz="2400" dirty="0" smtClean="0">
              <a:latin typeface="Berlin Sans FB" panose="020E0602020502020306" pitchFamily="34" charset="0"/>
            </a:endParaRPr>
          </a:p>
          <a:p>
            <a:pPr algn="ctr">
              <a:lnSpc>
                <a:spcPct val="200000"/>
              </a:lnSpc>
            </a:pPr>
            <a:endParaRPr lang="es-MX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Iker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Yahir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Paloma Nieto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viernes 19 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46737"/>
              </p:ext>
            </p:extLst>
          </p:nvPr>
        </p:nvGraphicFramePr>
        <p:xfrm>
          <a:off x="1148715" y="1376260"/>
          <a:ext cx="684657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684010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Exploración y comprensión del mundo natural y social 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Propiedades y transformaciones de los seres vivos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MX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que hay seres vivos que nacen de un huevo y otros se forman y nacen del cuerpo de su madre.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37051"/>
              </p:ext>
            </p:extLst>
          </p:nvPr>
        </p:nvGraphicFramePr>
        <p:xfrm>
          <a:off x="1143634" y="2927852"/>
          <a:ext cx="685165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que los animales nacen y crecen de manera distinta 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los seres que nacen de un huevo y los que nacen del vientre de la madre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el proceso de gestación y nacimiento de los dos tipos de animales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Ejemplifica cada grupo de animales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62503"/>
              </p:ext>
            </p:extLst>
          </p:nvPr>
        </p:nvGraphicFramePr>
        <p:xfrm>
          <a:off x="1146175" y="4723284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que los animales nacen y crecen de manera distinta 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los seres que nacen de un huevo y los que nacen del vientre de la madre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apoyo para explicar el proceso de gestación y nacimiento de los dos tipos de animales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ejemplos de cada grupo de animales 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7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3143" r="5089" b="130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45203" y="817901"/>
            <a:ext cx="665359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IRVING EDUARDO NIETO MARTÍNEZ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1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Martes 2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3" y="6049235"/>
            <a:ext cx="340096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siguiendo los núm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eros 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le facilita contar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seguir la secuencia de los números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051554" y="339429"/>
            <a:ext cx="451801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las regularidades en una secuencia sencilla a partir de interpretar cómo se repite, aumenta y se ordena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 con la secuencia según los números que se encuentran establecidos.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 b="14545"/>
          <a:stretch/>
        </p:blipFill>
        <p:spPr>
          <a:xfrm>
            <a:off x="2643187" y="1198136"/>
            <a:ext cx="3857625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Irving Eduardo Nieto Martínez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martes 2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Pensamiento matemático 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numero, algebra y variación.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las regularidades en una secuencia sencilla a partir de interpretar cómo se repite, aumenta y se ordena.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una secuencia de números sencilla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regularidades en una secuencia sencilla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cómo se repite, aumenta y se ordena una secuencia sencilla.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secuencias de números sencillas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regularidades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Algunas veces percibe cuando una secuencia sencilla se repite, aumenta y se ordena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y se le dificulta interpretar cómo se repite, aumenta y se ordena una secuencia sencilla.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1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II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Jueves 11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474515"/>
            <a:ext cx="438199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Conoce palabras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expresiones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se utilizan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medio familiar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localidad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reconoce su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significado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menciona un  objeto e indica con que letra empieza.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9856" y="5955628"/>
            <a:ext cx="332773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dibujando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menciona palabras que empiezan con la letra semejante e incluye dibujos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93" y="1170484"/>
            <a:ext cx="4349414" cy="47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Irving Eduardo Nieto Martínez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jueves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3634" y="1477446"/>
          <a:ext cx="684657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Lenguaje y comunicación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Oralidad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Explicación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 cómo es, cómo ocurrió o cómo funciona algo, ordenando las ideas para que los demás comprendan.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cómo es o como se desarrolla algún hecho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como suceden ciertos hechos, percibiendo lo que transcurre en ellos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como ocurre o funciona algo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 las ideas para que los demás comprendan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66053"/>
              </p:ext>
            </p:extLst>
          </p:nvPr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comprende cómo es o como se desarrolla algún hecho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Cuando presta su total atención logra identificar como suceden ciertos hechos, percibiendo lo que transcurre en ellos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ocasiones puede explicar como ocurre o funciona algo de acuerdo con lo que observa o conoce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Intenta ordenar las ideas para que los demás comprendan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2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III.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Jueves 18 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454249"/>
            <a:ext cx="438199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Agrupa objetos con características similares, por ejemplo, tamaño, forma o color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 cada una de las figuras y escribe el numero que hay de cada grupo.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3" y="6049235"/>
            <a:ext cx="340096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contando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figuras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las distintos grupos de figuras y cuenta la cantidad de cada uno.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35" y="1354521"/>
            <a:ext cx="4237530" cy="46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Irving Eduardo Nieto Martínez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martes 2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Pensamiento matemático 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numero, algebra y variación.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las regularidades en una secuencia sencilla a partir de interpretar cómo se repite, aumenta y se ordena.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una secuencia de números sencilla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regularidades en una secuencia sencilla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cómo se repite, aumenta y se ordena una secuencia sencilla.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secuencias de números sencillas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regularidades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Algunas veces percibe cuando una secuencia sencilla se repite, aumenta y se ordena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y se le dificulta interpretar cómo se repite, aumenta y se ordena una secuencia sencilla.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9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3143" r="5089" b="130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45203" y="1079158"/>
            <a:ext cx="665359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YOEL</a:t>
            </a:r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NIETO URREA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7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I.</a:t>
            </a:r>
            <a:endParaRPr lang="es-MX" sz="2400" dirty="0" smtClean="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Martes 2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15152"/>
          <a:stretch/>
        </p:blipFill>
        <p:spPr>
          <a:xfrm>
            <a:off x="2967322" y="1261669"/>
            <a:ext cx="3411249" cy="496181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32883" y="6049235"/>
            <a:ext cx="340096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contando los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números 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logra seguir la secuencia de los números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90234" y="373897"/>
            <a:ext cx="451801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las regularidades en una secuencia sencilla a partir de interpretar cómo se repite, aumenta y se ordena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 con la secuencia según los números que se encuentran establecidos.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3143" r="5089" b="130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45203" y="817901"/>
            <a:ext cx="665359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r>
              <a:rPr lang="es-E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EIRI</a:t>
            </a:r>
            <a:r>
              <a:rPr lang="es-E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YARETZI</a:t>
            </a:r>
            <a:r>
              <a:rPr lang="es-E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RAMÍREZ MÉNDEZ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2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Yoel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Nieto Urrea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martes 2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Pensamiento matemático 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numero, algebra y variación.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las regularidades en una secuencia sencilla a partir de interpretar cómo se repite, aumenta y se ordena.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una secuencia de números sencilla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regularidades en una secuencia sencilla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cómo se repite, aumenta y se ordena una secuencia sencilla.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secuencias de números sencillas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regularidades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Algunas veces percibe cuando una secuencia sencilla se repite, aumenta y se ordena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y se le dificulta interpretar cómo se repite, aumenta y se ordena una secuencia sencilla.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2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II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Jueves 11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474515"/>
            <a:ext cx="438199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Conoce palabras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expresiones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se utilizan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medio familiar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localidad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reconoce su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significado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menciona un  objeto e indica con que letra empieza.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9856" y="5955628"/>
            <a:ext cx="332773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escribiendo palabras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menciona palabras que empiezan con la letra semejante e incluye imágenes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8" b="13131"/>
          <a:stretch/>
        </p:blipFill>
        <p:spPr>
          <a:xfrm>
            <a:off x="2643187" y="1149926"/>
            <a:ext cx="3857625" cy="48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Yoel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Nieto Urrea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jueves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3634" y="1477446"/>
          <a:ext cx="684657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Lenguaje y comunicación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Oralidad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Explicación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 cómo es, cómo ocurrió o cómo funciona algo, ordenando las ideas para que los demás comprendan.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cómo es o como se desarrolla algún hecho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como suceden ciertos hechos, percibiendo lo que transcurre en ellos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como ocurre o funciona algo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 las ideas para que los demás comprendan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comprende cómo es o como se desarrolla algún hecho 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como suceden ciertos hechos, percibiendo lo que transcurre en ellos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Puede explicar como ocurre o funciona algo de acuerdo con lo que observa o conoce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Intenta ordenar las ideas para que los demás comprendan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6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III.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Jueves 18 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76925" y="353308"/>
            <a:ext cx="3792644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Agrupa objetos con características similares, por ejemplo, tamaño, forma o color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 cada una de los cubos y escribe la cantidad en el recuadro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25408"/>
          <a:stretch/>
        </p:blipFill>
        <p:spPr>
          <a:xfrm>
            <a:off x="2643187" y="1202116"/>
            <a:ext cx="3857625" cy="489388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32883" y="6049235"/>
            <a:ext cx="340096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contando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cubos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logra contar correctamente y escribir la cantidad de los cubos en cada uno de los casos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Yoel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Nieto Urrea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martes 2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Pensamiento matemático 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numero, algebra y variación.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las regularidades en una secuencia sencilla a partir de interpretar cómo se repite, aumenta y se ordena.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una secuencia de números sencilla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regularidades en una secuencia sencilla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cómo se repite, aumenta y se ordena una secuencia sencilla.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secuencias de números sencillas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regularidades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Algunas veces percibe cuando una secuencia sencilla se repite, aumenta y se ordena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y se le dificulta interpretar cómo se repite, aumenta y se ordena una secuencia sencilla.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IV. </a:t>
            </a:r>
            <a:endParaRPr lang="es-MX" sz="2400" dirty="0" smtClean="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Viernes 19 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566847"/>
            <a:ext cx="438199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que hay seres vivos que nacen de un huevo y otros se forman y nacen del cuerpo de su madre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 lo cubos y escribe el n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mero que corresponde.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2" y="6049235"/>
            <a:ext cx="3954691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estudiando sobre los animales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que hay animales que nacen de un huevo y otros de la madre, comprende y menciona ejemplos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b="19798"/>
          <a:stretch/>
        </p:blipFill>
        <p:spPr>
          <a:xfrm>
            <a:off x="2808362" y="1230462"/>
            <a:ext cx="3666043" cy="4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Yoel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Nieto Urrea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viernes 19 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684010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Exploración y comprensión del mundo natural y social 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Propiedades y transformaciones de los seres vivos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MX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que hay seres vivos que nacen de un huevo y otros se forman y nacen del cuerpo de su madre.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2927852"/>
          <a:ext cx="685165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que los animales nacen y crecen de manera distinta 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los seres que nacen de un huevo y los que nacen del vientre de la madre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el proceso de gestación y nacimiento de los dos tipos de animales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Ejemplifica cada grupo de animales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419898"/>
              </p:ext>
            </p:extLst>
          </p:nvPr>
        </p:nvGraphicFramePr>
        <p:xfrm>
          <a:off x="1146175" y="4723284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que los animales nacen y crecen de manera distinta 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los seres que nacen de un huevo y los que nacen del vientre de la madre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apoyo para explicar el proceso de gestación y nacimiento de los dos tipos de animales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ejemplos de cada grupo de animales 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3143" r="5089" b="130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31360" y="841651"/>
            <a:ext cx="72812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LUIS EMILIANO GONZÁLEZ SOSA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982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I.</a:t>
            </a:r>
            <a:endParaRPr lang="es-MX" sz="2400" dirty="0" smtClean="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Martes 9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3" y="6049235"/>
            <a:ext cx="340096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siguiendo el camino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logra continuar el camino hasta llegar al final.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62" y="1410696"/>
            <a:ext cx="3297076" cy="455751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290234" y="339429"/>
            <a:ext cx="451801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las regularidades en una secuencia sencilla a partir de interpretar cómo se repite, aumenta y se ordena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 con la secuencia según los números que se encuentran establecidos.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Erick Alejandro Méndez Maldonado Fecha: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martes 2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Pensamiento matemático 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numero, algebra y variación.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las regularidades en una secuencia sencilla a partir de interpretar cómo se repite, aumenta y se ordena.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una secuencia de números sencilla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regularidades en una secuencia sencilla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cómo se repite, aumenta y se ordena una secuencia sencilla.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46175" y="4518560"/>
          <a:ext cx="685165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reconoce secuencias de números sencillas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regularidades en una secuencia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para interpretar cómo se repite, aumenta y se ordena una secuencia sencilla.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4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I. </a:t>
            </a:r>
            <a:endParaRPr lang="es-MX" sz="2400" dirty="0" smtClean="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Martes 2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31" y="1170426"/>
            <a:ext cx="3742538" cy="49900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290234" y="339429"/>
            <a:ext cx="451801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las regularidades en una secuencia sencilla a partir de interpretar cómo se repite, aumenta y se ordena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 con la secuencia según los números que se encuentran establecidos.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3" y="6049235"/>
            <a:ext cx="3721600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poniendo los números 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requiere ayuda para realizar la secuencia de los números, en ocasiones confunde algunos números.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II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Jueves 11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474515"/>
            <a:ext cx="438199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Conoce palabras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expresiones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se utilizan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medio familiar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localidad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reconoce su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significado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menciona un  objeto e indica con que letra empieza.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9856" y="5955628"/>
            <a:ext cx="332773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escribiendo palabras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menciona palabras que empiezan con la letra semejante e incluye imágenes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2643187" y="1167396"/>
            <a:ext cx="3951577" cy="46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Luis Emiliano González Sosa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jueves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3634" y="1477446"/>
          <a:ext cx="684657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Lenguaje y comunicación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Oralidad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Explicación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 cómo es, cómo ocurrió o cómo funciona algo, ordenando las ideas para que los demás comprendan.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cómo es o como se desarrolla algún hecho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como suceden ciertos hechos, percibiendo lo que transcurre en ellos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como ocurre o funciona algo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 las ideas para que los demás comprendan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12240"/>
              </p:ext>
            </p:extLst>
          </p:nvPr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comprende cómo es o como se desarrolla algún hecho.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Cuando presta su total atención puede identificar como suceden ciertos hechos, percibiendo lo que transcurre en ellos.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ocasiones consigue explicar como ocurre o funciona algo de acuerdo con lo que observa o conoce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Intenta ordenar las ideas para que los demás comprendan</a:t>
                      </a:r>
                      <a:endParaRPr lang="es-MX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9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3143" r="5089" b="130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6927" y="877277"/>
            <a:ext cx="8450146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3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ERICK ALEJANDRO MÉNDEZ MALDONADO</a:t>
            </a:r>
            <a:endParaRPr lang="es-ES" sz="63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9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I.</a:t>
            </a:r>
            <a:endParaRPr lang="es-MX" sz="2400" dirty="0" smtClean="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Martes 2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3" y="6049235"/>
            <a:ext cx="3400966" cy="461665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siguiendo los números 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logra llenar los números faltantes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" b="7273"/>
          <a:stretch/>
        </p:blipFill>
        <p:spPr>
          <a:xfrm>
            <a:off x="2503342" y="1301772"/>
            <a:ext cx="4137314" cy="474746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051554" y="470775"/>
            <a:ext cx="451801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las regularidades en una secuencia sencilla a partir de interpretar cómo se repite, aumenta y se ordena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 con la secuencia según los números que se encuentran establecidos.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Erick Alejandro Méndez Maldonado Fecha: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martes 2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Pensamiento matemático 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numero, algebra y variación.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las regularidades en una secuencia sencilla a partir de interpretar cómo se repite, aumenta y se ordena.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una secuencia de números sencilla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regularidades en una secuencia sencilla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cómo se repite, aumenta y se ordena una secuencia sencilla.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46175" y="4518560"/>
          <a:ext cx="685165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reconoce secuencias de números sencillas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regularidades en una secuencia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para interpretar cómo se repite, aumenta y se ordena una secuencia sencilla.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II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Jueves 11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474515"/>
            <a:ext cx="438199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Conoce palabras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expresiones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se utilizan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medio familiar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localidad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reconoce su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significado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menciona un  objeto e indica con que letra empieza.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9856" y="5955628"/>
            <a:ext cx="332773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escribiendo palabras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menciona palabras que empiezan con la letra semejante e incluye imágenes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3"/>
          <a:stretch/>
        </p:blipFill>
        <p:spPr>
          <a:xfrm>
            <a:off x="2585782" y="1160656"/>
            <a:ext cx="4160034" cy="47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Erick Alejandro Méndez Maldonado Fecha: jueves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71285"/>
              </p:ext>
            </p:extLst>
          </p:nvPr>
        </p:nvGraphicFramePr>
        <p:xfrm>
          <a:off x="1143634" y="1477446"/>
          <a:ext cx="684657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Lenguaje y comunicación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Oralidad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Explicación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 cómo es, cómo ocurrió o cómo funciona algo, ordenando las ideas para que los demás comprendan.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29219"/>
              </p:ext>
            </p:extLst>
          </p:nvPr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cómo es o como se desarrolla algún hecho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como suceden ciertos hechos, percibiendo lo que transcurre en ellos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como ocurre o funciona algo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 las ideas para que los demás comprendan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16611"/>
              </p:ext>
            </p:extLst>
          </p:nvPr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comprende cómo es o como se desarrolla algún hecho 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como suceden ciertos hechos, percibiendo lo que transcurre en ellos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Puede explicar como ocurre o funciona algo de acuerdo con lo que observa o conoce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Intenta ordenar las ideas para que los demás comprendan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9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III.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Jueves 18 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76925" y="353308"/>
            <a:ext cx="3792644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Agrupa objetos con características similares, por ejemplo, tamaño, forma o color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 cada una de los cubos y escribe la cantidad en el recuadro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3" y="6049235"/>
            <a:ext cx="340096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contando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cubos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logra contar correctamente y escribir la cantidad de los cubos en cada uno de los casos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2"/>
          <a:stretch/>
        </p:blipFill>
        <p:spPr>
          <a:xfrm>
            <a:off x="2614057" y="1266688"/>
            <a:ext cx="3915885" cy="46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Erick Alejandro Méndez Maldonado Fecha: jueves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00833"/>
              </p:ext>
            </p:extLst>
          </p:nvPr>
        </p:nvGraphicFramePr>
        <p:xfrm>
          <a:off x="1148715" y="1376260"/>
          <a:ext cx="6846570" cy="1423924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Pensamiento matemático 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numero, algebra y variación.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las regularidades en una secuencia sencilla a partir de interpretar cómo se repite, aumenta y se ordena.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13667"/>
              </p:ext>
            </p:extLst>
          </p:nvPr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una secuencia de números sencilla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regularidades en una secuencia sencilla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cómo se repite, aumenta y se ordena una secuencia sencilla.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31313"/>
              </p:ext>
            </p:extLst>
          </p:nvPr>
        </p:nvGraphicFramePr>
        <p:xfrm>
          <a:off x="1146175" y="4518560"/>
          <a:ext cx="685165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reconoce secuencias de números sencillas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regularidades en una secuencia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para interpretar cómo se repite, aumenta y se ordena una secuencia sencilla.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7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IV. </a:t>
            </a:r>
            <a:endParaRPr lang="es-MX" sz="2400" dirty="0" smtClean="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Viernes 19 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566847"/>
            <a:ext cx="438199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que hay seres vivos que nacen de un huevo y otros se forman y nacen del cuerpo de su madre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 lo cubos y escribe el n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mero que corresponde.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2" y="6049235"/>
            <a:ext cx="3954691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estudiando sobre los animales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que hay animales que nacen de un huevo y otros de la madre, comprende y menciona ejemplos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4" b="6018"/>
          <a:stretch/>
        </p:blipFill>
        <p:spPr>
          <a:xfrm>
            <a:off x="2547073" y="1308787"/>
            <a:ext cx="4049854" cy="46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Keiri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Yaretzi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Ramírez Méndez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martes 2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Pensamiento matemático 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numero, algebra y variación.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las regularidades en una secuencia sencilla a partir de interpretar cómo se repite, aumenta y se ordena.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una secuencia de números sencilla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regularidades en una secuencia sencilla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cómo se repite, aumenta y se ordena una secuencia sencilla.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secuencias de números sencillas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regularidades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Algunas veces percibe cuando una secuencia sencilla se repite, aumenta y se ordena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y se le dificulta interpretar cómo se repite, aumenta y se ordena una secuencia sencilla.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Erick Alejandro Méndez Maldonado Fecha: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viernes 19 marzo 2021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029327"/>
              </p:ext>
            </p:extLst>
          </p:nvPr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Exploración y comprensión del mundo natural y social 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Propiedades y transformaciones de los seres vivos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MX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que hay seres vivos que nacen de un huevo y otros se forman y nacen del cuerpo de su madre.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01432"/>
              </p:ext>
            </p:extLst>
          </p:nvPr>
        </p:nvGraphicFramePr>
        <p:xfrm>
          <a:off x="1143634" y="3049772"/>
          <a:ext cx="685165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que los animales nacen y crecen de manera distinta 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los seres que nacen de un huevo y los que nacen del vientre de la madre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el proceso de gestación y nacimiento de los dos tipos de animales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Ejemplifica cada grupo de animales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66475"/>
              </p:ext>
            </p:extLst>
          </p:nvPr>
        </p:nvGraphicFramePr>
        <p:xfrm>
          <a:off x="1146175" y="4723284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que los animales nacen y crecen de manera distinta  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los seres que nacen de un huevo y los que nacen del vientre de la madre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apoyo para explicar el proceso de gestación y nacimiento de los dos tipos de animales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ejemplos de cada grupo de animales 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8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3143" r="5089" b="130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6927" y="877277"/>
            <a:ext cx="84501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EMILY FRANCISCA PADRÓN TORRES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6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18" y="2316017"/>
            <a:ext cx="3570231" cy="42256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8" y="1926357"/>
            <a:ext cx="3156063" cy="48818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98" y="109969"/>
            <a:ext cx="4127751" cy="20513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9" y="6118"/>
            <a:ext cx="3754582" cy="18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II</a:t>
            </a:r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Jueves 11 </a:t>
            </a:r>
            <a:r>
              <a:rPr lang="es-MX" dirty="0" smtClean="0">
                <a:latin typeface="Berlin Sans FB" panose="020E0602020502020306" pitchFamily="34" charset="0"/>
              </a:rPr>
              <a:t>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566847"/>
            <a:ext cx="438199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Conoce palabras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expresiones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se utilizan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medio familiar y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localidad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reconoce su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significado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menciona un  objeto e indica con que letra empieza.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83" y="6049235"/>
            <a:ext cx="332773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escribiendo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puede mencionar palabras que empiezan con la letra semejante.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7"/>
          <a:stretch/>
        </p:blipFill>
        <p:spPr>
          <a:xfrm>
            <a:off x="2647282" y="1376869"/>
            <a:ext cx="3849435" cy="46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Keiri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Yaretzi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Ramírez Méndez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jueves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3634" y="1477446"/>
          <a:ext cx="684657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Lenguaje y comunicación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Oralidad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Explicación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 cómo es, cómo ocurrió o cómo funciona algo, ordenando las ideas para que los demás comprendan.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cómo es o como se desarrolla algún hecho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como suceden ciertos hechos, percibiendo lo que transcurre en ellos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como ocurre o funciona algo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 las ideas para que los demás comprendan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98145"/>
              </p:ext>
            </p:extLst>
          </p:nvPr>
        </p:nvGraphicFramePr>
        <p:xfrm>
          <a:off x="1146175" y="4518560"/>
          <a:ext cx="685165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logra comprender cómo es o como se desarrolla algún hecho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como suceden ciertos hechos, percibiendo los detalles que transcurren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Puede explicar como ocurre o funciona algo de acuerdo con lo que observa o conoce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 las ideas para que los demás comprendan</a:t>
                      </a:r>
                      <a:endParaRPr lang="es-MX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4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6016" y="474515"/>
            <a:ext cx="3448467" cy="461665"/>
          </a:xfrm>
          <a:prstGeom prst="rect">
            <a:avLst/>
          </a:prstGeom>
          <a:solidFill>
            <a:srgbClr val="FF7C80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EVIDENCIA III.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48836" y="573939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Jueves 18 marzo 2021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7574" y="454249"/>
            <a:ext cx="438199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Agrupa objetos con características similares, por ejemplo, tamaño, forma o color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 cada una de las figuras y escribe el numero que hay de cada grupo.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4"/>
          <a:stretch/>
        </p:blipFill>
        <p:spPr>
          <a:xfrm>
            <a:off x="2565878" y="1352404"/>
            <a:ext cx="4012243" cy="486050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32883" y="6049235"/>
            <a:ext cx="3400966" cy="646331"/>
          </a:xfrm>
          <a:prstGeom prst="rect">
            <a:avLst/>
          </a:prstGeom>
          <a:solidFill>
            <a:srgbClr val="FFCCFF">
              <a:alpha val="83137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contando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figuras</a:t>
            </a:r>
          </a:p>
          <a:p>
            <a:pPr algn="just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las distintos grupos de figuras y cuenta la cantidad de cada uno.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tagram, fond pour story, plantilla instagram, fond pour post, fonds  gratuits, inspiración instagram… in 2020 | Instagram background, Instagram  wallpaper, Instagram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973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146175" y="472155"/>
            <a:ext cx="68491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MX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Keiri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Yaretzi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Ramírez Méndez </a:t>
            </a: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jueves </a:t>
            </a:r>
            <a:r>
              <a:rPr lang="es-MX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es-MX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  <a:endParaRPr lang="es-MX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48715" y="1376260"/>
          <a:ext cx="684657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786505">
                  <a:extLst>
                    <a:ext uri="{9D8B030D-6E8A-4147-A177-3AD203B41FA5}">
                      <a16:colId xmlns:a16="http://schemas.microsoft.com/office/drawing/2014/main" val="38628667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44656631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formativo/área de desarrollo: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Pensamiento matemático  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numero, algebra y variación.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numero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703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 las regularidades en una secuencia sencilla a partir de interpretar cómo se repite, aumenta y se ordena.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21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143634" y="3049772"/>
          <a:ext cx="68516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12076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Indicadores: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una secuencia de números sencilla 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regularidades en una secuencia sencilla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0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Percibe cuando una secuencia sencilla se repite, aumenta y se ordena.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8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cómo se repite, aumenta y se ordena una secuencia sencilla.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936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23597"/>
              </p:ext>
            </p:extLst>
          </p:nvPr>
        </p:nvGraphicFramePr>
        <p:xfrm>
          <a:off x="1146175" y="4518560"/>
          <a:ext cx="68516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851650">
                  <a:extLst>
                    <a:ext uri="{9D8B030D-6E8A-4147-A177-3AD203B41FA5}">
                      <a16:colId xmlns:a16="http://schemas.microsoft.com/office/drawing/2014/main" val="2379438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el proceso del alumno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secuencias de números sencillas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regularidades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Algunas veces percibe cuando una secuencia sencilla se repite, aumenta y se ordena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y se le dificulta interpretar cómo se repite, aumenta y se ordena una secuencia sencilla.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8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</TotalTime>
  <Words>4261</Words>
  <Application>Microsoft Office PowerPoint</Application>
  <PresentationFormat>Presentación en pantalla (4:3)</PresentationFormat>
  <Paragraphs>471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9" baseType="lpstr">
      <vt:lpstr>Arial</vt:lpstr>
      <vt:lpstr>Berlin Sans FB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Testing Program</dc:creator>
  <cp:lastModifiedBy>Testing Program</cp:lastModifiedBy>
  <cp:revision>81</cp:revision>
  <dcterms:created xsi:type="dcterms:W3CDTF">2020-11-01T00:15:02Z</dcterms:created>
  <dcterms:modified xsi:type="dcterms:W3CDTF">2021-03-27T05:27:44Z</dcterms:modified>
</cp:coreProperties>
</file>