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741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627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8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43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18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64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809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99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34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37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7EFE7-644C-4BFE-984A-7E3278A7D7E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8B630-1DF1-4B15-A0E7-5172C5E64B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80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Vocales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con un juego del dado de las vocales donde se lanza el dado y según la vocal se dice una palabra relacionada con la primavera con esa letra, </a:t>
            </a:r>
            <a:r>
              <a:rPr lang="es-ES" sz="2400">
                <a:latin typeface="Berlin Sans FB" panose="020E0602020502020306" pitchFamily="34" charset="0"/>
              </a:rPr>
              <a:t>para posteriormente </a:t>
            </a:r>
            <a:r>
              <a:rPr lang="es-ES" sz="2400" dirty="0">
                <a:latin typeface="Berlin Sans FB" panose="020E0602020502020306" pitchFamily="34" charset="0"/>
              </a:rPr>
              <a:t>escribirla en el pizarrón.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16 </a:t>
            </a:r>
            <a:r>
              <a:rPr lang="es-MX" dirty="0">
                <a:latin typeface="Berlin Sans FB" panose="020E0602020502020306" pitchFamily="34" charset="0"/>
              </a:rPr>
              <a:t>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50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2021-03-24T00:08:02Z</dcterms:created>
  <dcterms:modified xsi:type="dcterms:W3CDTF">2021-03-24T00:11:05Z</dcterms:modified>
</cp:coreProperties>
</file>