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038" y="-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0"/>
            <a:ext cx="6823918" cy="8997043"/>
            <a:chOff x="34082" y="0"/>
            <a:chExt cx="6823918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95081" y="1306055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22/03/2021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8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4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>
                <a:latin typeface="Century Gothic" panose="020B0502020202020204" pitchFamily="34" charset="0"/>
              </a:rPr>
              <a:t>17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47222" y="7027355"/>
            <a:ext cx="5831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el inicio de la primavera a través de una canción y un cuento. También se abordo la comunicación escrita de los números a través del conteo de movimientos, colecciones. Posteriormente se diseñaron actividades para reforzar los aprendizajes desde casa 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F4F52FFF-FE67-4C83-B7D7-586D05F87E64}"/>
              </a:ext>
            </a:extLst>
          </p:cNvPr>
          <p:cNvSpPr/>
          <p:nvPr/>
        </p:nvSpPr>
        <p:spPr>
          <a:xfrm>
            <a:off x="5510792" y="2183937"/>
            <a:ext cx="236391" cy="190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2F420539-12D4-4733-937E-2A6C44C26118}"/>
              </a:ext>
            </a:extLst>
          </p:cNvPr>
          <p:cNvSpPr/>
          <p:nvPr/>
        </p:nvSpPr>
        <p:spPr>
          <a:xfrm>
            <a:off x="5503711" y="2418711"/>
            <a:ext cx="236391" cy="190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</TotalTime>
  <Words>79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31</cp:revision>
  <dcterms:created xsi:type="dcterms:W3CDTF">2020-10-05T15:20:07Z</dcterms:created>
  <dcterms:modified xsi:type="dcterms:W3CDTF">2021-03-24T03:50:09Z</dcterms:modified>
</cp:coreProperties>
</file>