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7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23/03/2021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19395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23/03/2021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6742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23/03/2021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50305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23/03/2021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78088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C74DF0F-590D-4819-830C-E0C738902F2A}" type="datetimeFigureOut">
              <a:rPr lang="es-MX" smtClean="0"/>
              <a:t>23/03/2021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36620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C74DF0F-590D-4819-830C-E0C738902F2A}" type="datetimeFigureOut">
              <a:rPr lang="es-MX" smtClean="0"/>
              <a:t>23/03/2021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551737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C74DF0F-590D-4819-830C-E0C738902F2A}" type="datetimeFigureOut">
              <a:rPr lang="es-MX" smtClean="0"/>
              <a:t>23/03/2021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06573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C74DF0F-590D-4819-830C-E0C738902F2A}" type="datetimeFigureOut">
              <a:rPr lang="es-MX" smtClean="0"/>
              <a:t>23/03/2021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975315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C74DF0F-590D-4819-830C-E0C738902F2A}" type="datetimeFigureOut">
              <a:rPr lang="es-MX" smtClean="0"/>
              <a:t>23/03/2021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96515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23/03/2021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5127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23/03/2021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01453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4DF0F-590D-4819-830C-E0C738902F2A}" type="datetimeFigureOut">
              <a:rPr lang="es-MX" smtClean="0"/>
              <a:t>23/03/2021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F12B8-EC8B-4480-80DE-7C4B9435C112}" type="slidenum">
              <a:rPr lang="es-MX" smtClean="0"/>
              <a:t>‹Nº›</a:t>
            </a:fld>
            <a:endParaRPr lang="es-MX"/>
          </a:p>
        </p:txBody>
      </p:sp>
    </p:spTree>
    <p:extLst>
      <p:ext uri="{BB962C8B-B14F-4D97-AF65-F5344CB8AC3E}">
        <p14:creationId xmlns:p14="http://schemas.microsoft.com/office/powerpoint/2010/main" val="30998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a:off x="4537656" y="0"/>
            <a:ext cx="766317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rot="10800000">
            <a:off x="0" y="0"/>
            <a:ext cx="765434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228056" y="1289953"/>
            <a:ext cx="4728369" cy="4278094"/>
          </a:xfrm>
          <a:prstGeom prst="rect">
            <a:avLst/>
          </a:prstGeom>
          <a:noFill/>
        </p:spPr>
        <p:txBody>
          <a:bodyPr wrap="square" rtlCol="0">
            <a:spAutoFit/>
          </a:bodyPr>
          <a:lstStyle/>
          <a:p>
            <a:pPr algn="just"/>
            <a:r>
              <a:rPr lang="es-MX" sz="1700" b="1" dirty="0" smtClean="0">
                <a:latin typeface="Century Gothic" panose="020B0502020202020204" pitchFamily="34" charset="0"/>
              </a:rPr>
              <a:t>Diario</a:t>
            </a:r>
          </a:p>
          <a:p>
            <a:pPr algn="just"/>
            <a:r>
              <a:rPr lang="es-MX" sz="1700" b="1" dirty="0" smtClean="0">
                <a:latin typeface="Century Gothic" panose="020B0502020202020204" pitchFamily="34" charset="0"/>
              </a:rPr>
              <a:t>Día: </a:t>
            </a:r>
            <a:r>
              <a:rPr lang="es-MX" sz="1700" dirty="0" smtClean="0">
                <a:latin typeface="Century Gothic" panose="020B0502020202020204" pitchFamily="34" charset="0"/>
              </a:rPr>
              <a:t>Martes 23 </a:t>
            </a:r>
            <a:r>
              <a:rPr lang="es-MX" sz="1700" dirty="0" smtClean="0">
                <a:latin typeface="Century Gothic" panose="020B0502020202020204" pitchFamily="34" charset="0"/>
              </a:rPr>
              <a:t>de </a:t>
            </a:r>
            <a:r>
              <a:rPr lang="es-MX" sz="1700" dirty="0" smtClean="0">
                <a:latin typeface="Century Gothic" panose="020B0502020202020204" pitchFamily="34" charset="0"/>
              </a:rPr>
              <a:t>marzo del 2021 </a:t>
            </a:r>
          </a:p>
          <a:p>
            <a:pPr algn="just"/>
            <a:r>
              <a:rPr lang="es-MX" sz="1700" b="1" dirty="0" smtClean="0">
                <a:latin typeface="Century Gothic" panose="020B0502020202020204" pitchFamily="34" charset="0"/>
              </a:rPr>
              <a:t>Estrategia</a:t>
            </a:r>
            <a:r>
              <a:rPr lang="es-MX" sz="1700" b="1" dirty="0" smtClean="0">
                <a:latin typeface="Century Gothic" panose="020B0502020202020204" pitchFamily="34" charset="0"/>
              </a:rPr>
              <a:t>: </a:t>
            </a:r>
            <a:r>
              <a:rPr lang="es-MX" sz="1700" dirty="0" smtClean="0">
                <a:latin typeface="Century Gothic" panose="020B0502020202020204" pitchFamily="34" charset="0"/>
              </a:rPr>
              <a:t>Para poder realizar las dos actividades del día de hoy primero tenían que observar un video sobre las plantas, después en la hoja de trabajo deberían identificaran las partes de una planta y colocar las palabras en el lugar que le correspondía</a:t>
            </a:r>
            <a:r>
              <a:rPr lang="es-MX" sz="1700" dirty="0" smtClean="0">
                <a:latin typeface="Century Gothic" panose="020B0502020202020204" pitchFamily="34" charset="0"/>
              </a:rPr>
              <a:t>, la segunda actividad también era sobre identificar pero en este caso eran los elementos que la plantas necesitan para crecer, seguimos con las actividades complementarias del libro de matemáticas. De los 16 alumnos que vieron la publicación 12 enviaron sus evidencias de trabajo. </a:t>
            </a:r>
          </a:p>
        </p:txBody>
      </p:sp>
      <p:pic>
        <p:nvPicPr>
          <p:cNvPr id="1028" name="Picture 4" descr="Sin descripción disponible."/>
          <p:cNvPicPr>
            <a:picLocks noChangeAspect="1" noChangeArrowheads="1"/>
          </p:cNvPicPr>
          <p:nvPr/>
        </p:nvPicPr>
        <p:blipFill rotWithShape="1">
          <a:blip r:embed="rId3">
            <a:extLst>
              <a:ext uri="{28A0092B-C50C-407E-A947-70E740481C1C}">
                <a14:useLocalDpi xmlns:a14="http://schemas.microsoft.com/office/drawing/2010/main" val="0"/>
              </a:ext>
            </a:extLst>
          </a:blip>
          <a:srcRect t="10666" b="20806"/>
          <a:stretch/>
        </p:blipFill>
        <p:spPr bwMode="auto">
          <a:xfrm>
            <a:off x="6322423" y="936372"/>
            <a:ext cx="4545874" cy="4985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5608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1190</TotalTime>
  <Words>101</Words>
  <Application>Microsoft Office PowerPoint</Application>
  <PresentationFormat>Panorámica</PresentationFormat>
  <Paragraphs>3</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Century Gothic</vt:lpstr>
      <vt:lpstr>Tema de Office</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aagtz99@gmail.com</dc:creator>
  <cp:lastModifiedBy>aagtz99@gmail.com</cp:lastModifiedBy>
  <cp:revision>59</cp:revision>
  <dcterms:created xsi:type="dcterms:W3CDTF">2021-01-12T03:37:15Z</dcterms:created>
  <dcterms:modified xsi:type="dcterms:W3CDTF">2021-03-24T05:11:38Z</dcterms:modified>
</cp:coreProperties>
</file>