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Lst>
  <p:sldSz cx="7920038" cy="100806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5" userDrawn="1">
          <p15:clr>
            <a:srgbClr val="A4A3A4"/>
          </p15:clr>
        </p15:guide>
        <p15:guide id="2" pos="249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868" autoAdjust="0"/>
    <p:restoredTop sz="94660"/>
  </p:normalViewPr>
  <p:slideViewPr>
    <p:cSldViewPr snapToGrid="0" showGuides="1">
      <p:cViewPr>
        <p:scale>
          <a:sx n="50" d="100"/>
          <a:sy n="50" d="100"/>
        </p:scale>
        <p:origin x="2460" y="24"/>
      </p:cViewPr>
      <p:guideLst>
        <p:guide orient="horz" pos="3175"/>
        <p:guide pos="249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94003" y="1649770"/>
            <a:ext cx="6732032" cy="3509551"/>
          </a:xfrm>
        </p:spPr>
        <p:txBody>
          <a:bodyPr anchor="b"/>
          <a:lstStyle>
            <a:lvl1pPr algn="ctr">
              <a:defRPr sz="5197"/>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90005" y="5294662"/>
            <a:ext cx="5940029" cy="2433817"/>
          </a:xfrm>
        </p:spPr>
        <p:txBody>
          <a:bodyPr/>
          <a:lstStyle>
            <a:lvl1pPr marL="0" indent="0" algn="ctr">
              <a:buNone/>
              <a:defRPr sz="2079"/>
            </a:lvl1pPr>
            <a:lvl2pPr marL="395981" indent="0" algn="ctr">
              <a:buNone/>
              <a:defRPr sz="1732"/>
            </a:lvl2pPr>
            <a:lvl3pPr marL="791962" indent="0" algn="ctr">
              <a:buNone/>
              <a:defRPr sz="1559"/>
            </a:lvl3pPr>
            <a:lvl4pPr marL="1187943" indent="0" algn="ctr">
              <a:buNone/>
              <a:defRPr sz="1386"/>
            </a:lvl4pPr>
            <a:lvl5pPr marL="1583924" indent="0" algn="ctr">
              <a:buNone/>
              <a:defRPr sz="1386"/>
            </a:lvl5pPr>
            <a:lvl6pPr marL="1979905" indent="0" algn="ctr">
              <a:buNone/>
              <a:defRPr sz="1386"/>
            </a:lvl6pPr>
            <a:lvl7pPr marL="2375886" indent="0" algn="ctr">
              <a:buNone/>
              <a:defRPr sz="1386"/>
            </a:lvl7pPr>
            <a:lvl8pPr marL="2771866" indent="0" algn="ctr">
              <a:buNone/>
              <a:defRPr sz="1386"/>
            </a:lvl8pPr>
            <a:lvl9pPr marL="3167847" indent="0" algn="ctr">
              <a:buNone/>
              <a:defRPr sz="1386"/>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3E479876-D939-4ADA-BEE0-390C3FADCF09}" type="datetimeFigureOut">
              <a:rPr lang="es-MX" smtClean="0"/>
              <a:t>23/03/2021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F084C69-77BC-4A92-A913-D9DE2B4F9E88}" type="slidenum">
              <a:rPr lang="es-MX" smtClean="0"/>
              <a:t>‹Nº›</a:t>
            </a:fld>
            <a:endParaRPr lang="es-MX" dirty="0"/>
          </a:p>
        </p:txBody>
      </p:sp>
    </p:spTree>
    <p:extLst>
      <p:ext uri="{BB962C8B-B14F-4D97-AF65-F5344CB8AC3E}">
        <p14:creationId xmlns:p14="http://schemas.microsoft.com/office/powerpoint/2010/main" val="4279027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E479876-D939-4ADA-BEE0-390C3FADCF09}" type="datetimeFigureOut">
              <a:rPr lang="es-MX" smtClean="0"/>
              <a:t>23/03/2021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F084C69-77BC-4A92-A913-D9DE2B4F9E88}" type="slidenum">
              <a:rPr lang="es-MX" smtClean="0"/>
              <a:t>‹Nº›</a:t>
            </a:fld>
            <a:endParaRPr lang="es-MX" dirty="0"/>
          </a:p>
        </p:txBody>
      </p:sp>
    </p:spTree>
    <p:extLst>
      <p:ext uri="{BB962C8B-B14F-4D97-AF65-F5344CB8AC3E}">
        <p14:creationId xmlns:p14="http://schemas.microsoft.com/office/powerpoint/2010/main" val="2673786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67778" y="536700"/>
            <a:ext cx="1707758" cy="854286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44503" y="536700"/>
            <a:ext cx="5024274" cy="854286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E479876-D939-4ADA-BEE0-390C3FADCF09}" type="datetimeFigureOut">
              <a:rPr lang="es-MX" smtClean="0"/>
              <a:t>23/03/2021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F084C69-77BC-4A92-A913-D9DE2B4F9E88}" type="slidenum">
              <a:rPr lang="es-MX" smtClean="0"/>
              <a:t>‹Nº›</a:t>
            </a:fld>
            <a:endParaRPr lang="es-MX" dirty="0"/>
          </a:p>
        </p:txBody>
      </p:sp>
    </p:spTree>
    <p:extLst>
      <p:ext uri="{BB962C8B-B14F-4D97-AF65-F5344CB8AC3E}">
        <p14:creationId xmlns:p14="http://schemas.microsoft.com/office/powerpoint/2010/main" val="79426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E479876-D939-4ADA-BEE0-390C3FADCF09}" type="datetimeFigureOut">
              <a:rPr lang="es-MX" smtClean="0"/>
              <a:t>23/03/2021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F084C69-77BC-4A92-A913-D9DE2B4F9E88}" type="slidenum">
              <a:rPr lang="es-MX" smtClean="0"/>
              <a:t>‹Nº›</a:t>
            </a:fld>
            <a:endParaRPr lang="es-MX" dirty="0"/>
          </a:p>
        </p:txBody>
      </p:sp>
    </p:spTree>
    <p:extLst>
      <p:ext uri="{BB962C8B-B14F-4D97-AF65-F5344CB8AC3E}">
        <p14:creationId xmlns:p14="http://schemas.microsoft.com/office/powerpoint/2010/main" val="1944609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40378" y="2513159"/>
            <a:ext cx="6831033" cy="4193259"/>
          </a:xfrm>
        </p:spPr>
        <p:txBody>
          <a:bodyPr anchor="b"/>
          <a:lstStyle>
            <a:lvl1pPr>
              <a:defRPr sz="5197"/>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40378" y="6746088"/>
            <a:ext cx="6831033" cy="2205136"/>
          </a:xfrm>
        </p:spPr>
        <p:txBody>
          <a:bodyPr/>
          <a:lstStyle>
            <a:lvl1pPr marL="0" indent="0">
              <a:buNone/>
              <a:defRPr sz="2079">
                <a:solidFill>
                  <a:schemeClr val="tx1"/>
                </a:solidFill>
              </a:defRPr>
            </a:lvl1pPr>
            <a:lvl2pPr marL="395981" indent="0">
              <a:buNone/>
              <a:defRPr sz="1732">
                <a:solidFill>
                  <a:schemeClr val="tx1">
                    <a:tint val="75000"/>
                  </a:schemeClr>
                </a:solidFill>
              </a:defRPr>
            </a:lvl2pPr>
            <a:lvl3pPr marL="791962" indent="0">
              <a:buNone/>
              <a:defRPr sz="1559">
                <a:solidFill>
                  <a:schemeClr val="tx1">
                    <a:tint val="75000"/>
                  </a:schemeClr>
                </a:solidFill>
              </a:defRPr>
            </a:lvl3pPr>
            <a:lvl4pPr marL="1187943" indent="0">
              <a:buNone/>
              <a:defRPr sz="1386">
                <a:solidFill>
                  <a:schemeClr val="tx1">
                    <a:tint val="75000"/>
                  </a:schemeClr>
                </a:solidFill>
              </a:defRPr>
            </a:lvl4pPr>
            <a:lvl5pPr marL="1583924" indent="0">
              <a:buNone/>
              <a:defRPr sz="1386">
                <a:solidFill>
                  <a:schemeClr val="tx1">
                    <a:tint val="75000"/>
                  </a:schemeClr>
                </a:solidFill>
              </a:defRPr>
            </a:lvl5pPr>
            <a:lvl6pPr marL="1979905" indent="0">
              <a:buNone/>
              <a:defRPr sz="1386">
                <a:solidFill>
                  <a:schemeClr val="tx1">
                    <a:tint val="75000"/>
                  </a:schemeClr>
                </a:solidFill>
              </a:defRPr>
            </a:lvl6pPr>
            <a:lvl7pPr marL="2375886" indent="0">
              <a:buNone/>
              <a:defRPr sz="1386">
                <a:solidFill>
                  <a:schemeClr val="tx1">
                    <a:tint val="75000"/>
                  </a:schemeClr>
                </a:solidFill>
              </a:defRPr>
            </a:lvl7pPr>
            <a:lvl8pPr marL="2771866" indent="0">
              <a:buNone/>
              <a:defRPr sz="1386">
                <a:solidFill>
                  <a:schemeClr val="tx1">
                    <a:tint val="75000"/>
                  </a:schemeClr>
                </a:solidFill>
              </a:defRPr>
            </a:lvl8pPr>
            <a:lvl9pPr marL="3167847" indent="0">
              <a:buNone/>
              <a:defRPr sz="1386">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E479876-D939-4ADA-BEE0-390C3FADCF09}" type="datetimeFigureOut">
              <a:rPr lang="es-MX" smtClean="0"/>
              <a:t>23/03/2021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F084C69-77BC-4A92-A913-D9DE2B4F9E88}" type="slidenum">
              <a:rPr lang="es-MX" smtClean="0"/>
              <a:t>‹Nº›</a:t>
            </a:fld>
            <a:endParaRPr lang="es-MX" dirty="0"/>
          </a:p>
        </p:txBody>
      </p:sp>
    </p:spTree>
    <p:extLst>
      <p:ext uri="{BB962C8B-B14F-4D97-AF65-F5344CB8AC3E}">
        <p14:creationId xmlns:p14="http://schemas.microsoft.com/office/powerpoint/2010/main" val="4220624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44503" y="2683500"/>
            <a:ext cx="3366016" cy="639606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009519" y="2683500"/>
            <a:ext cx="3366016" cy="639606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E479876-D939-4ADA-BEE0-390C3FADCF09}" type="datetimeFigureOut">
              <a:rPr lang="es-MX" smtClean="0"/>
              <a:t>23/03/2021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AF084C69-77BC-4A92-A913-D9DE2B4F9E88}" type="slidenum">
              <a:rPr lang="es-MX" smtClean="0"/>
              <a:t>‹Nº›</a:t>
            </a:fld>
            <a:endParaRPr lang="es-MX" dirty="0"/>
          </a:p>
        </p:txBody>
      </p:sp>
    </p:spTree>
    <p:extLst>
      <p:ext uri="{BB962C8B-B14F-4D97-AF65-F5344CB8AC3E}">
        <p14:creationId xmlns:p14="http://schemas.microsoft.com/office/powerpoint/2010/main" val="3137715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45534" y="536702"/>
            <a:ext cx="6831033" cy="1948455"/>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45535" y="2471154"/>
            <a:ext cx="3350547" cy="1211074"/>
          </a:xfrm>
        </p:spPr>
        <p:txBody>
          <a:bodyPr anchor="b"/>
          <a:lstStyle>
            <a:lvl1pPr marL="0" indent="0">
              <a:buNone/>
              <a:defRPr sz="2079" b="1"/>
            </a:lvl1pPr>
            <a:lvl2pPr marL="395981" indent="0">
              <a:buNone/>
              <a:defRPr sz="1732" b="1"/>
            </a:lvl2pPr>
            <a:lvl3pPr marL="791962" indent="0">
              <a:buNone/>
              <a:defRPr sz="1559" b="1"/>
            </a:lvl3pPr>
            <a:lvl4pPr marL="1187943" indent="0">
              <a:buNone/>
              <a:defRPr sz="1386" b="1"/>
            </a:lvl4pPr>
            <a:lvl5pPr marL="1583924" indent="0">
              <a:buNone/>
              <a:defRPr sz="1386" b="1"/>
            </a:lvl5pPr>
            <a:lvl6pPr marL="1979905" indent="0">
              <a:buNone/>
              <a:defRPr sz="1386" b="1"/>
            </a:lvl6pPr>
            <a:lvl7pPr marL="2375886" indent="0">
              <a:buNone/>
              <a:defRPr sz="1386" b="1"/>
            </a:lvl7pPr>
            <a:lvl8pPr marL="2771866" indent="0">
              <a:buNone/>
              <a:defRPr sz="1386" b="1"/>
            </a:lvl8pPr>
            <a:lvl9pPr marL="3167847" indent="0">
              <a:buNone/>
              <a:defRPr sz="1386" b="1"/>
            </a:lvl9pPr>
          </a:lstStyle>
          <a:p>
            <a:pPr lvl="0"/>
            <a:r>
              <a:rPr lang="es-ES"/>
              <a:t>Haga clic para modificar los estilos de texto del patrón</a:t>
            </a:r>
          </a:p>
        </p:txBody>
      </p:sp>
      <p:sp>
        <p:nvSpPr>
          <p:cNvPr id="4" name="Content Placeholder 3"/>
          <p:cNvSpPr>
            <a:spLocks noGrp="1"/>
          </p:cNvSpPr>
          <p:nvPr>
            <p:ph sz="half" idx="2"/>
          </p:nvPr>
        </p:nvSpPr>
        <p:spPr>
          <a:xfrm>
            <a:off x="545535" y="3682228"/>
            <a:ext cx="3350547" cy="54160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009520" y="2471154"/>
            <a:ext cx="3367048" cy="1211074"/>
          </a:xfrm>
        </p:spPr>
        <p:txBody>
          <a:bodyPr anchor="b"/>
          <a:lstStyle>
            <a:lvl1pPr marL="0" indent="0">
              <a:buNone/>
              <a:defRPr sz="2079" b="1"/>
            </a:lvl1pPr>
            <a:lvl2pPr marL="395981" indent="0">
              <a:buNone/>
              <a:defRPr sz="1732" b="1"/>
            </a:lvl2pPr>
            <a:lvl3pPr marL="791962" indent="0">
              <a:buNone/>
              <a:defRPr sz="1559" b="1"/>
            </a:lvl3pPr>
            <a:lvl4pPr marL="1187943" indent="0">
              <a:buNone/>
              <a:defRPr sz="1386" b="1"/>
            </a:lvl4pPr>
            <a:lvl5pPr marL="1583924" indent="0">
              <a:buNone/>
              <a:defRPr sz="1386" b="1"/>
            </a:lvl5pPr>
            <a:lvl6pPr marL="1979905" indent="0">
              <a:buNone/>
              <a:defRPr sz="1386" b="1"/>
            </a:lvl6pPr>
            <a:lvl7pPr marL="2375886" indent="0">
              <a:buNone/>
              <a:defRPr sz="1386" b="1"/>
            </a:lvl7pPr>
            <a:lvl8pPr marL="2771866" indent="0">
              <a:buNone/>
              <a:defRPr sz="1386" b="1"/>
            </a:lvl8pPr>
            <a:lvl9pPr marL="3167847" indent="0">
              <a:buNone/>
              <a:defRPr sz="1386" b="1"/>
            </a:lvl9pPr>
          </a:lstStyle>
          <a:p>
            <a:pPr lvl="0"/>
            <a:r>
              <a:rPr lang="es-ES"/>
              <a:t>Haga clic para modificar los estilos de texto del patrón</a:t>
            </a:r>
          </a:p>
        </p:txBody>
      </p:sp>
      <p:sp>
        <p:nvSpPr>
          <p:cNvPr id="6" name="Content Placeholder 5"/>
          <p:cNvSpPr>
            <a:spLocks noGrp="1"/>
          </p:cNvSpPr>
          <p:nvPr>
            <p:ph sz="quarter" idx="4"/>
          </p:nvPr>
        </p:nvSpPr>
        <p:spPr>
          <a:xfrm>
            <a:off x="4009520" y="3682228"/>
            <a:ext cx="3367048" cy="54160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E479876-D939-4ADA-BEE0-390C3FADCF09}" type="datetimeFigureOut">
              <a:rPr lang="es-MX" smtClean="0"/>
              <a:t>23/03/2021</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AF084C69-77BC-4A92-A913-D9DE2B4F9E88}" type="slidenum">
              <a:rPr lang="es-MX" smtClean="0"/>
              <a:t>‹Nº›</a:t>
            </a:fld>
            <a:endParaRPr lang="es-MX" dirty="0"/>
          </a:p>
        </p:txBody>
      </p:sp>
    </p:spTree>
    <p:extLst>
      <p:ext uri="{BB962C8B-B14F-4D97-AF65-F5344CB8AC3E}">
        <p14:creationId xmlns:p14="http://schemas.microsoft.com/office/powerpoint/2010/main" val="1670319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E479876-D939-4ADA-BEE0-390C3FADCF09}" type="datetimeFigureOut">
              <a:rPr lang="es-MX" smtClean="0"/>
              <a:t>23/03/2021</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AF084C69-77BC-4A92-A913-D9DE2B4F9E88}" type="slidenum">
              <a:rPr lang="es-MX" smtClean="0"/>
              <a:t>‹Nº›</a:t>
            </a:fld>
            <a:endParaRPr lang="es-MX" dirty="0"/>
          </a:p>
        </p:txBody>
      </p:sp>
    </p:spTree>
    <p:extLst>
      <p:ext uri="{BB962C8B-B14F-4D97-AF65-F5344CB8AC3E}">
        <p14:creationId xmlns:p14="http://schemas.microsoft.com/office/powerpoint/2010/main" val="1119453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479876-D939-4ADA-BEE0-390C3FADCF09}" type="datetimeFigureOut">
              <a:rPr lang="es-MX" smtClean="0"/>
              <a:t>23/03/2021</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AF084C69-77BC-4A92-A913-D9DE2B4F9E88}" type="slidenum">
              <a:rPr lang="es-MX" smtClean="0"/>
              <a:t>‹Nº›</a:t>
            </a:fld>
            <a:endParaRPr lang="es-MX" dirty="0"/>
          </a:p>
        </p:txBody>
      </p:sp>
    </p:spTree>
    <p:extLst>
      <p:ext uri="{BB962C8B-B14F-4D97-AF65-F5344CB8AC3E}">
        <p14:creationId xmlns:p14="http://schemas.microsoft.com/office/powerpoint/2010/main" val="4183805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45534" y="672042"/>
            <a:ext cx="2554418" cy="2352146"/>
          </a:xfrm>
        </p:spPr>
        <p:txBody>
          <a:bodyPr anchor="b"/>
          <a:lstStyle>
            <a:lvl1pPr>
              <a:defRPr sz="277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67048" y="1451426"/>
            <a:ext cx="4009519" cy="7163777"/>
          </a:xfrm>
        </p:spPr>
        <p:txBody>
          <a:bodyPr/>
          <a:lstStyle>
            <a:lvl1pPr>
              <a:defRPr sz="2772"/>
            </a:lvl1pPr>
            <a:lvl2pPr>
              <a:defRPr sz="2425"/>
            </a:lvl2pPr>
            <a:lvl3pPr>
              <a:defRPr sz="2079"/>
            </a:lvl3pPr>
            <a:lvl4pPr>
              <a:defRPr sz="1732"/>
            </a:lvl4pPr>
            <a:lvl5pPr>
              <a:defRPr sz="1732"/>
            </a:lvl5pPr>
            <a:lvl6pPr>
              <a:defRPr sz="1732"/>
            </a:lvl6pPr>
            <a:lvl7pPr>
              <a:defRPr sz="1732"/>
            </a:lvl7pPr>
            <a:lvl8pPr>
              <a:defRPr sz="1732"/>
            </a:lvl8pPr>
            <a:lvl9pPr>
              <a:defRPr sz="1732"/>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45534" y="3024188"/>
            <a:ext cx="2554418" cy="5602681"/>
          </a:xfrm>
        </p:spPr>
        <p:txBody>
          <a:bodyPr/>
          <a:lstStyle>
            <a:lvl1pPr marL="0" indent="0">
              <a:buNone/>
              <a:defRPr sz="1386"/>
            </a:lvl1pPr>
            <a:lvl2pPr marL="395981" indent="0">
              <a:buNone/>
              <a:defRPr sz="1213"/>
            </a:lvl2pPr>
            <a:lvl3pPr marL="791962" indent="0">
              <a:buNone/>
              <a:defRPr sz="1039"/>
            </a:lvl3pPr>
            <a:lvl4pPr marL="1187943" indent="0">
              <a:buNone/>
              <a:defRPr sz="866"/>
            </a:lvl4pPr>
            <a:lvl5pPr marL="1583924" indent="0">
              <a:buNone/>
              <a:defRPr sz="866"/>
            </a:lvl5pPr>
            <a:lvl6pPr marL="1979905" indent="0">
              <a:buNone/>
              <a:defRPr sz="866"/>
            </a:lvl6pPr>
            <a:lvl7pPr marL="2375886" indent="0">
              <a:buNone/>
              <a:defRPr sz="866"/>
            </a:lvl7pPr>
            <a:lvl8pPr marL="2771866" indent="0">
              <a:buNone/>
              <a:defRPr sz="866"/>
            </a:lvl8pPr>
            <a:lvl9pPr marL="3167847" indent="0">
              <a:buNone/>
              <a:defRPr sz="866"/>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E479876-D939-4ADA-BEE0-390C3FADCF09}" type="datetimeFigureOut">
              <a:rPr lang="es-MX" smtClean="0"/>
              <a:t>23/03/2021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AF084C69-77BC-4A92-A913-D9DE2B4F9E88}" type="slidenum">
              <a:rPr lang="es-MX" smtClean="0"/>
              <a:t>‹Nº›</a:t>
            </a:fld>
            <a:endParaRPr lang="es-MX" dirty="0"/>
          </a:p>
        </p:txBody>
      </p:sp>
    </p:spTree>
    <p:extLst>
      <p:ext uri="{BB962C8B-B14F-4D97-AF65-F5344CB8AC3E}">
        <p14:creationId xmlns:p14="http://schemas.microsoft.com/office/powerpoint/2010/main" val="3788972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45534" y="672042"/>
            <a:ext cx="2554418" cy="2352146"/>
          </a:xfrm>
        </p:spPr>
        <p:txBody>
          <a:bodyPr anchor="b"/>
          <a:lstStyle>
            <a:lvl1pPr>
              <a:defRPr sz="277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67048" y="1451426"/>
            <a:ext cx="4009519" cy="7163777"/>
          </a:xfrm>
        </p:spPr>
        <p:txBody>
          <a:bodyPr anchor="t"/>
          <a:lstStyle>
            <a:lvl1pPr marL="0" indent="0">
              <a:buNone/>
              <a:defRPr sz="2772"/>
            </a:lvl1pPr>
            <a:lvl2pPr marL="395981" indent="0">
              <a:buNone/>
              <a:defRPr sz="2425"/>
            </a:lvl2pPr>
            <a:lvl3pPr marL="791962" indent="0">
              <a:buNone/>
              <a:defRPr sz="2079"/>
            </a:lvl3pPr>
            <a:lvl4pPr marL="1187943" indent="0">
              <a:buNone/>
              <a:defRPr sz="1732"/>
            </a:lvl4pPr>
            <a:lvl5pPr marL="1583924" indent="0">
              <a:buNone/>
              <a:defRPr sz="1732"/>
            </a:lvl5pPr>
            <a:lvl6pPr marL="1979905" indent="0">
              <a:buNone/>
              <a:defRPr sz="1732"/>
            </a:lvl6pPr>
            <a:lvl7pPr marL="2375886" indent="0">
              <a:buNone/>
              <a:defRPr sz="1732"/>
            </a:lvl7pPr>
            <a:lvl8pPr marL="2771866" indent="0">
              <a:buNone/>
              <a:defRPr sz="1732"/>
            </a:lvl8pPr>
            <a:lvl9pPr marL="3167847" indent="0">
              <a:buNone/>
              <a:defRPr sz="1732"/>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545534" y="3024188"/>
            <a:ext cx="2554418" cy="5602681"/>
          </a:xfrm>
        </p:spPr>
        <p:txBody>
          <a:bodyPr/>
          <a:lstStyle>
            <a:lvl1pPr marL="0" indent="0">
              <a:buNone/>
              <a:defRPr sz="1386"/>
            </a:lvl1pPr>
            <a:lvl2pPr marL="395981" indent="0">
              <a:buNone/>
              <a:defRPr sz="1213"/>
            </a:lvl2pPr>
            <a:lvl3pPr marL="791962" indent="0">
              <a:buNone/>
              <a:defRPr sz="1039"/>
            </a:lvl3pPr>
            <a:lvl4pPr marL="1187943" indent="0">
              <a:buNone/>
              <a:defRPr sz="866"/>
            </a:lvl4pPr>
            <a:lvl5pPr marL="1583924" indent="0">
              <a:buNone/>
              <a:defRPr sz="866"/>
            </a:lvl5pPr>
            <a:lvl6pPr marL="1979905" indent="0">
              <a:buNone/>
              <a:defRPr sz="866"/>
            </a:lvl6pPr>
            <a:lvl7pPr marL="2375886" indent="0">
              <a:buNone/>
              <a:defRPr sz="866"/>
            </a:lvl7pPr>
            <a:lvl8pPr marL="2771866" indent="0">
              <a:buNone/>
              <a:defRPr sz="866"/>
            </a:lvl8pPr>
            <a:lvl9pPr marL="3167847" indent="0">
              <a:buNone/>
              <a:defRPr sz="866"/>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E479876-D939-4ADA-BEE0-390C3FADCF09}" type="datetimeFigureOut">
              <a:rPr lang="es-MX" smtClean="0"/>
              <a:t>23/03/2021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AF084C69-77BC-4A92-A913-D9DE2B4F9E88}" type="slidenum">
              <a:rPr lang="es-MX" smtClean="0"/>
              <a:t>‹Nº›</a:t>
            </a:fld>
            <a:endParaRPr lang="es-MX" dirty="0"/>
          </a:p>
        </p:txBody>
      </p:sp>
    </p:spTree>
    <p:extLst>
      <p:ext uri="{BB962C8B-B14F-4D97-AF65-F5344CB8AC3E}">
        <p14:creationId xmlns:p14="http://schemas.microsoft.com/office/powerpoint/2010/main" val="3869788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4503" y="536702"/>
            <a:ext cx="6831033" cy="1948455"/>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44503" y="2683500"/>
            <a:ext cx="6831033" cy="639606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44502" y="9343248"/>
            <a:ext cx="1782009" cy="536700"/>
          </a:xfrm>
          <a:prstGeom prst="rect">
            <a:avLst/>
          </a:prstGeom>
        </p:spPr>
        <p:txBody>
          <a:bodyPr vert="horz" lIns="91440" tIns="45720" rIns="91440" bIns="45720" rtlCol="0" anchor="ctr"/>
          <a:lstStyle>
            <a:lvl1pPr algn="l">
              <a:defRPr sz="1039">
                <a:solidFill>
                  <a:schemeClr val="tx1">
                    <a:tint val="75000"/>
                  </a:schemeClr>
                </a:solidFill>
              </a:defRPr>
            </a:lvl1pPr>
          </a:lstStyle>
          <a:p>
            <a:fld id="{3E479876-D939-4ADA-BEE0-390C3FADCF09}" type="datetimeFigureOut">
              <a:rPr lang="es-MX" smtClean="0"/>
              <a:t>23/03/2021</a:t>
            </a:fld>
            <a:endParaRPr lang="es-MX" dirty="0"/>
          </a:p>
        </p:txBody>
      </p:sp>
      <p:sp>
        <p:nvSpPr>
          <p:cNvPr id="5" name="Footer Placeholder 4"/>
          <p:cNvSpPr>
            <a:spLocks noGrp="1"/>
          </p:cNvSpPr>
          <p:nvPr>
            <p:ph type="ftr" sz="quarter" idx="3"/>
          </p:nvPr>
        </p:nvSpPr>
        <p:spPr>
          <a:xfrm>
            <a:off x="2623513" y="9343248"/>
            <a:ext cx="2673013" cy="536700"/>
          </a:xfrm>
          <a:prstGeom prst="rect">
            <a:avLst/>
          </a:prstGeom>
        </p:spPr>
        <p:txBody>
          <a:bodyPr vert="horz" lIns="91440" tIns="45720" rIns="91440" bIns="45720" rtlCol="0" anchor="ctr"/>
          <a:lstStyle>
            <a:lvl1pPr algn="ctr">
              <a:defRPr sz="1039">
                <a:solidFill>
                  <a:schemeClr val="tx1">
                    <a:tint val="75000"/>
                  </a:schemeClr>
                </a:solidFill>
              </a:defRPr>
            </a:lvl1pPr>
          </a:lstStyle>
          <a:p>
            <a:endParaRPr lang="es-MX" dirty="0"/>
          </a:p>
        </p:txBody>
      </p:sp>
      <p:sp>
        <p:nvSpPr>
          <p:cNvPr id="6" name="Slide Number Placeholder 5"/>
          <p:cNvSpPr>
            <a:spLocks noGrp="1"/>
          </p:cNvSpPr>
          <p:nvPr>
            <p:ph type="sldNum" sz="quarter" idx="4"/>
          </p:nvPr>
        </p:nvSpPr>
        <p:spPr>
          <a:xfrm>
            <a:off x="5593527" y="9343248"/>
            <a:ext cx="1782009" cy="536700"/>
          </a:xfrm>
          <a:prstGeom prst="rect">
            <a:avLst/>
          </a:prstGeom>
        </p:spPr>
        <p:txBody>
          <a:bodyPr vert="horz" lIns="91440" tIns="45720" rIns="91440" bIns="45720" rtlCol="0" anchor="ctr"/>
          <a:lstStyle>
            <a:lvl1pPr algn="r">
              <a:defRPr sz="1039">
                <a:solidFill>
                  <a:schemeClr val="tx1">
                    <a:tint val="75000"/>
                  </a:schemeClr>
                </a:solidFill>
              </a:defRPr>
            </a:lvl1pPr>
          </a:lstStyle>
          <a:p>
            <a:fld id="{AF084C69-77BC-4A92-A913-D9DE2B4F9E88}" type="slidenum">
              <a:rPr lang="es-MX" smtClean="0"/>
              <a:t>‹Nº›</a:t>
            </a:fld>
            <a:endParaRPr lang="es-MX" dirty="0"/>
          </a:p>
        </p:txBody>
      </p:sp>
    </p:spTree>
    <p:extLst>
      <p:ext uri="{BB962C8B-B14F-4D97-AF65-F5344CB8AC3E}">
        <p14:creationId xmlns:p14="http://schemas.microsoft.com/office/powerpoint/2010/main" val="19556075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91962" rtl="0" eaLnBrk="1" latinLnBrk="0" hangingPunct="1">
        <a:lnSpc>
          <a:spcPct val="90000"/>
        </a:lnSpc>
        <a:spcBef>
          <a:spcPct val="0"/>
        </a:spcBef>
        <a:buNone/>
        <a:defRPr sz="3811" kern="1200">
          <a:solidFill>
            <a:schemeClr val="tx1"/>
          </a:solidFill>
          <a:latin typeface="+mj-lt"/>
          <a:ea typeface="+mj-ea"/>
          <a:cs typeface="+mj-cs"/>
        </a:defRPr>
      </a:lvl1pPr>
    </p:titleStyle>
    <p:bodyStyle>
      <a:lvl1pPr marL="197990" indent="-197990" algn="l" defTabSz="791962" rtl="0" eaLnBrk="1" latinLnBrk="0" hangingPunct="1">
        <a:lnSpc>
          <a:spcPct val="90000"/>
        </a:lnSpc>
        <a:spcBef>
          <a:spcPts val="866"/>
        </a:spcBef>
        <a:buFont typeface="Arial" panose="020B0604020202020204" pitchFamily="34" charset="0"/>
        <a:buChar char="•"/>
        <a:defRPr sz="2425" kern="1200">
          <a:solidFill>
            <a:schemeClr val="tx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p:bodyStyle>
    <p:otherStyle>
      <a:defPPr>
        <a:defRPr lang="en-US"/>
      </a:defPPr>
      <a:lvl1pPr marL="0" algn="l" defTabSz="791962" rtl="0" eaLnBrk="1" latinLnBrk="0" hangingPunct="1">
        <a:defRPr sz="1559" kern="1200">
          <a:solidFill>
            <a:schemeClr val="tx1"/>
          </a:solidFill>
          <a:latin typeface="+mn-lt"/>
          <a:ea typeface="+mn-ea"/>
          <a:cs typeface="+mn-cs"/>
        </a:defRPr>
      </a:lvl1pPr>
      <a:lvl2pPr marL="395981" algn="l" defTabSz="791962" rtl="0" eaLnBrk="1" latinLnBrk="0" hangingPunct="1">
        <a:defRPr sz="1559" kern="1200">
          <a:solidFill>
            <a:schemeClr val="tx1"/>
          </a:solidFill>
          <a:latin typeface="+mn-lt"/>
          <a:ea typeface="+mn-ea"/>
          <a:cs typeface="+mn-cs"/>
        </a:defRPr>
      </a:lvl2pPr>
      <a:lvl3pPr marL="791962" algn="l" defTabSz="791962" rtl="0" eaLnBrk="1" latinLnBrk="0" hangingPunct="1">
        <a:defRPr sz="1559" kern="1200">
          <a:solidFill>
            <a:schemeClr val="tx1"/>
          </a:solidFill>
          <a:latin typeface="+mn-lt"/>
          <a:ea typeface="+mn-ea"/>
          <a:cs typeface="+mn-cs"/>
        </a:defRPr>
      </a:lvl3pPr>
      <a:lvl4pPr marL="1187943" algn="l" defTabSz="791962" rtl="0" eaLnBrk="1" latinLnBrk="0" hangingPunct="1">
        <a:defRPr sz="1559" kern="1200">
          <a:solidFill>
            <a:schemeClr val="tx1"/>
          </a:solidFill>
          <a:latin typeface="+mn-lt"/>
          <a:ea typeface="+mn-ea"/>
          <a:cs typeface="+mn-cs"/>
        </a:defRPr>
      </a:lvl4pPr>
      <a:lvl5pPr marL="1583924" algn="l" defTabSz="791962" rtl="0" eaLnBrk="1" latinLnBrk="0" hangingPunct="1">
        <a:defRPr sz="1559" kern="1200">
          <a:solidFill>
            <a:schemeClr val="tx1"/>
          </a:solidFill>
          <a:latin typeface="+mn-lt"/>
          <a:ea typeface="+mn-ea"/>
          <a:cs typeface="+mn-cs"/>
        </a:defRPr>
      </a:lvl5pPr>
      <a:lvl6pPr marL="1979905" algn="l" defTabSz="791962" rtl="0" eaLnBrk="1" latinLnBrk="0" hangingPunct="1">
        <a:defRPr sz="1559" kern="1200">
          <a:solidFill>
            <a:schemeClr val="tx1"/>
          </a:solidFill>
          <a:latin typeface="+mn-lt"/>
          <a:ea typeface="+mn-ea"/>
          <a:cs typeface="+mn-cs"/>
        </a:defRPr>
      </a:lvl6pPr>
      <a:lvl7pPr marL="2375886" algn="l" defTabSz="791962" rtl="0" eaLnBrk="1" latinLnBrk="0" hangingPunct="1">
        <a:defRPr sz="1559" kern="1200">
          <a:solidFill>
            <a:schemeClr val="tx1"/>
          </a:solidFill>
          <a:latin typeface="+mn-lt"/>
          <a:ea typeface="+mn-ea"/>
          <a:cs typeface="+mn-cs"/>
        </a:defRPr>
      </a:lvl7pPr>
      <a:lvl8pPr marL="2771866" algn="l" defTabSz="791962" rtl="0" eaLnBrk="1" latinLnBrk="0" hangingPunct="1">
        <a:defRPr sz="1559" kern="1200">
          <a:solidFill>
            <a:schemeClr val="tx1"/>
          </a:solidFill>
          <a:latin typeface="+mn-lt"/>
          <a:ea typeface="+mn-ea"/>
          <a:cs typeface="+mn-cs"/>
        </a:defRPr>
      </a:lvl8pPr>
      <a:lvl9pPr marL="3167847" algn="l" defTabSz="791962" rtl="0" eaLnBrk="1" latinLnBrk="0" hangingPunct="1">
        <a:defRPr sz="1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5D5603C-13B0-47CB-87A7-911976505E4A}"/>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282270" y="1168073"/>
            <a:ext cx="6457586" cy="6850555"/>
          </a:xfrm>
          <a:prstGeom prst="rect">
            <a:avLst/>
          </a:prstGeom>
          <a:ln>
            <a:noFill/>
          </a:ln>
          <a:extLst>
            <a:ext uri="{53640926-AAD7-44D8-BBD7-CCE9431645EC}">
              <a14:shadowObscured xmlns:a14="http://schemas.microsoft.com/office/drawing/2010/main"/>
            </a:ext>
          </a:extLst>
        </p:spPr>
      </p:pic>
      <p:sp>
        <p:nvSpPr>
          <p:cNvPr id="5" name="Rectángulo 4">
            <a:extLst>
              <a:ext uri="{FF2B5EF4-FFF2-40B4-BE49-F238E27FC236}">
                <a16:creationId xmlns:a16="http://schemas.microsoft.com/office/drawing/2014/main" id="{A4864214-8F64-4B83-A5DE-92592901AB2D}"/>
              </a:ext>
            </a:extLst>
          </p:cNvPr>
          <p:cNvSpPr/>
          <p:nvPr/>
        </p:nvSpPr>
        <p:spPr>
          <a:xfrm>
            <a:off x="312131" y="194698"/>
            <a:ext cx="3654205" cy="567207"/>
          </a:xfrm>
          <a:prstGeom prst="rect">
            <a:avLst/>
          </a:prstGeom>
        </p:spPr>
        <p:txBody>
          <a:bodyPr wrap="none">
            <a:spAutoFit/>
          </a:bodyPr>
          <a:lstStyle/>
          <a:p>
            <a:pPr marL="314982" indent="-314982">
              <a:buFont typeface="Wingdings" panose="05000000000000000000" pitchFamily="2" charset="2"/>
              <a:buChar char="Ø"/>
            </a:pPr>
            <a:r>
              <a:rPr lang="es-MX" sz="3086" dirty="0">
                <a:solidFill>
                  <a:schemeClr val="accent1"/>
                </a:solidFill>
                <a:latin typeface="Ink Free" panose="03080402000500000000" pitchFamily="66" charset="0"/>
              </a:rPr>
              <a:t>Diario de la alumna</a:t>
            </a:r>
            <a:endParaRPr lang="es-MX" sz="3086" dirty="0">
              <a:solidFill>
                <a:schemeClr val="accent1"/>
              </a:solidFill>
            </a:endParaRPr>
          </a:p>
        </p:txBody>
      </p:sp>
      <p:sp>
        <p:nvSpPr>
          <p:cNvPr id="6" name="CuadroTexto 5">
            <a:extLst>
              <a:ext uri="{FF2B5EF4-FFF2-40B4-BE49-F238E27FC236}">
                <a16:creationId xmlns:a16="http://schemas.microsoft.com/office/drawing/2014/main" id="{E30FF41B-9B3F-4FA2-9299-43298DB9BACA}"/>
              </a:ext>
            </a:extLst>
          </p:cNvPr>
          <p:cNvSpPr txBox="1"/>
          <p:nvPr/>
        </p:nvSpPr>
        <p:spPr>
          <a:xfrm>
            <a:off x="312130" y="717371"/>
            <a:ext cx="3622402" cy="1313693"/>
          </a:xfrm>
          <a:prstGeom prst="rect">
            <a:avLst/>
          </a:prstGeom>
          <a:solidFill>
            <a:schemeClr val="bg2">
              <a:lumMod val="90000"/>
            </a:schemeClr>
          </a:solidFill>
        </p:spPr>
        <p:txBody>
          <a:bodyPr wrap="square" rtlCol="0">
            <a:spAutoFit/>
          </a:bodyPr>
          <a:lstStyle/>
          <a:p>
            <a:pPr algn="ctr"/>
            <a:endParaRPr lang="es-MX" sz="1984" dirty="0"/>
          </a:p>
          <a:p>
            <a:pPr algn="ctr"/>
            <a:endParaRPr lang="es-MX" sz="1984" dirty="0"/>
          </a:p>
          <a:p>
            <a:pPr algn="ctr"/>
            <a:endParaRPr lang="es-MX" sz="1984" dirty="0"/>
          </a:p>
          <a:p>
            <a:pPr algn="ctr"/>
            <a:endParaRPr lang="es-MX" sz="1984" dirty="0"/>
          </a:p>
        </p:txBody>
      </p:sp>
      <p:pic>
        <p:nvPicPr>
          <p:cNvPr id="7" name="Imagen 6">
            <a:extLst>
              <a:ext uri="{FF2B5EF4-FFF2-40B4-BE49-F238E27FC236}">
                <a16:creationId xmlns:a16="http://schemas.microsoft.com/office/drawing/2014/main" id="{EE1E30FC-BE54-4826-9475-239779B5B45E}"/>
              </a:ext>
            </a:extLst>
          </p:cNvPr>
          <p:cNvPicPr>
            <a:picLocks noChangeAspect="1"/>
          </p:cNvPicPr>
          <p:nvPr/>
        </p:nvPicPr>
        <p:blipFill>
          <a:blip r:embed="rId3"/>
          <a:stretch>
            <a:fillRect/>
          </a:stretch>
        </p:blipFill>
        <p:spPr>
          <a:xfrm>
            <a:off x="480417" y="7084994"/>
            <a:ext cx="1186019" cy="2896292"/>
          </a:xfrm>
          <a:prstGeom prst="rect">
            <a:avLst/>
          </a:prstGeom>
        </p:spPr>
      </p:pic>
      <p:sp>
        <p:nvSpPr>
          <p:cNvPr id="8" name="CuadroTexto 7">
            <a:extLst>
              <a:ext uri="{FF2B5EF4-FFF2-40B4-BE49-F238E27FC236}">
                <a16:creationId xmlns:a16="http://schemas.microsoft.com/office/drawing/2014/main" id="{2F8060AB-7111-4017-88B0-763536F4DFBB}"/>
              </a:ext>
            </a:extLst>
          </p:cNvPr>
          <p:cNvSpPr txBox="1"/>
          <p:nvPr/>
        </p:nvSpPr>
        <p:spPr>
          <a:xfrm>
            <a:off x="4307085" y="109881"/>
            <a:ext cx="3518009" cy="1313693"/>
          </a:xfrm>
          <a:prstGeom prst="rect">
            <a:avLst/>
          </a:prstGeom>
          <a:noFill/>
        </p:spPr>
        <p:txBody>
          <a:bodyPr wrap="square" rtlCol="0">
            <a:spAutoFit/>
          </a:bodyPr>
          <a:lstStyle/>
          <a:p>
            <a:r>
              <a:rPr lang="es-MX" sz="1984" b="1" dirty="0">
                <a:latin typeface="Ink Free" panose="03080402000500000000" pitchFamily="66" charset="0"/>
              </a:rPr>
              <a:t>La asistencia las jornadas de práctica se corroborara con la actividad de entrega de diario a diario en escuela en red .</a:t>
            </a:r>
          </a:p>
        </p:txBody>
      </p:sp>
      <p:sp>
        <p:nvSpPr>
          <p:cNvPr id="9" name="Rectángulo: esquinas redondeadas 8">
            <a:extLst>
              <a:ext uri="{FF2B5EF4-FFF2-40B4-BE49-F238E27FC236}">
                <a16:creationId xmlns:a16="http://schemas.microsoft.com/office/drawing/2014/main" id="{BF03A648-E19F-4915-87A9-6D2BC0412280}"/>
              </a:ext>
            </a:extLst>
          </p:cNvPr>
          <p:cNvSpPr/>
          <p:nvPr/>
        </p:nvSpPr>
        <p:spPr>
          <a:xfrm>
            <a:off x="1506804" y="5867942"/>
            <a:ext cx="5958137" cy="4102802"/>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984" dirty="0"/>
          </a:p>
        </p:txBody>
      </p:sp>
      <p:sp>
        <p:nvSpPr>
          <p:cNvPr id="11" name="Rectángulo 10">
            <a:extLst>
              <a:ext uri="{FF2B5EF4-FFF2-40B4-BE49-F238E27FC236}">
                <a16:creationId xmlns:a16="http://schemas.microsoft.com/office/drawing/2014/main" id="{DE7D9CD1-1E57-4568-B83A-9669B52643D8}"/>
              </a:ext>
            </a:extLst>
          </p:cNvPr>
          <p:cNvSpPr/>
          <p:nvPr/>
        </p:nvSpPr>
        <p:spPr>
          <a:xfrm>
            <a:off x="179575" y="772900"/>
            <a:ext cx="3778250" cy="1200329"/>
          </a:xfrm>
          <a:prstGeom prst="rect">
            <a:avLst/>
          </a:prstGeom>
        </p:spPr>
        <p:txBody>
          <a:bodyPr>
            <a:spAutoFit/>
          </a:bodyPr>
          <a:lstStyle/>
          <a:p>
            <a:pPr algn="ctr"/>
            <a:r>
              <a:rPr lang="es-MX" b="1" dirty="0">
                <a:solidFill>
                  <a:srgbClr val="0070C0"/>
                </a:solidFill>
                <a:latin typeface="Ink Free" panose="03080402000500000000" pitchFamily="66" charset="0"/>
              </a:rPr>
              <a:t>Jardín de niños Ramón G. Bonfil</a:t>
            </a:r>
          </a:p>
          <a:p>
            <a:pPr algn="ctr"/>
            <a:r>
              <a:rPr lang="es-MX" b="1" dirty="0">
                <a:solidFill>
                  <a:srgbClr val="0070C0"/>
                </a:solidFill>
                <a:latin typeface="Ink Free" panose="03080402000500000000" pitchFamily="66" charset="0"/>
              </a:rPr>
              <a:t>2° y 3° B</a:t>
            </a:r>
          </a:p>
          <a:p>
            <a:pPr algn="ctr"/>
            <a:r>
              <a:rPr lang="es-MX" b="1" dirty="0">
                <a:solidFill>
                  <a:srgbClr val="0070C0"/>
                </a:solidFill>
                <a:latin typeface="Ink Free" panose="03080402000500000000" pitchFamily="66" charset="0"/>
              </a:rPr>
              <a:t>Educadora practicante: Belén Zapata Castillo </a:t>
            </a:r>
          </a:p>
        </p:txBody>
      </p:sp>
      <p:sp>
        <p:nvSpPr>
          <p:cNvPr id="12" name="Rectángulo 11">
            <a:extLst>
              <a:ext uri="{FF2B5EF4-FFF2-40B4-BE49-F238E27FC236}">
                <a16:creationId xmlns:a16="http://schemas.microsoft.com/office/drawing/2014/main" id="{75769379-B2AD-4AD9-AEAA-F65BD3C27A6B}"/>
              </a:ext>
            </a:extLst>
          </p:cNvPr>
          <p:cNvSpPr/>
          <p:nvPr/>
        </p:nvSpPr>
        <p:spPr>
          <a:xfrm rot="21416216">
            <a:off x="5879099" y="1436856"/>
            <a:ext cx="1784018" cy="461665"/>
          </a:xfrm>
          <a:prstGeom prst="rect">
            <a:avLst/>
          </a:prstGeom>
        </p:spPr>
        <p:txBody>
          <a:bodyPr wrap="square">
            <a:spAutoFit/>
          </a:bodyPr>
          <a:lstStyle/>
          <a:p>
            <a:pPr algn="ctr"/>
            <a:r>
              <a:rPr lang="es-MX" sz="2400" dirty="0">
                <a:latin typeface="Berlin Sans FB" panose="020E0602020502020306" pitchFamily="34" charset="0"/>
              </a:rPr>
              <a:t>23/03/2021</a:t>
            </a:r>
          </a:p>
        </p:txBody>
      </p:sp>
      <p:sp>
        <p:nvSpPr>
          <p:cNvPr id="14" name="Signo de multiplicación 13">
            <a:extLst>
              <a:ext uri="{FF2B5EF4-FFF2-40B4-BE49-F238E27FC236}">
                <a16:creationId xmlns:a16="http://schemas.microsoft.com/office/drawing/2014/main" id="{577C8956-914F-42A5-8730-C8DE932A81A4}"/>
              </a:ext>
            </a:extLst>
          </p:cNvPr>
          <p:cNvSpPr/>
          <p:nvPr/>
        </p:nvSpPr>
        <p:spPr>
          <a:xfrm>
            <a:off x="6946660" y="2378149"/>
            <a:ext cx="266681" cy="27097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100" dirty="0"/>
          </a:p>
        </p:txBody>
      </p:sp>
      <p:sp>
        <p:nvSpPr>
          <p:cNvPr id="16" name="Signo de multiplicación 15">
            <a:extLst>
              <a:ext uri="{FF2B5EF4-FFF2-40B4-BE49-F238E27FC236}">
                <a16:creationId xmlns:a16="http://schemas.microsoft.com/office/drawing/2014/main" id="{FCDE360B-A831-474D-B2C4-2CF27B8F51FF}"/>
              </a:ext>
            </a:extLst>
          </p:cNvPr>
          <p:cNvSpPr/>
          <p:nvPr/>
        </p:nvSpPr>
        <p:spPr>
          <a:xfrm>
            <a:off x="5425220" y="3257625"/>
            <a:ext cx="266681" cy="27097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100" dirty="0"/>
          </a:p>
        </p:txBody>
      </p:sp>
      <p:sp>
        <p:nvSpPr>
          <p:cNvPr id="17" name="CuadroTexto 16">
            <a:extLst>
              <a:ext uri="{FF2B5EF4-FFF2-40B4-BE49-F238E27FC236}">
                <a16:creationId xmlns:a16="http://schemas.microsoft.com/office/drawing/2014/main" id="{095723EB-62FC-4D09-A30E-A76084042566}"/>
              </a:ext>
            </a:extLst>
          </p:cNvPr>
          <p:cNvSpPr txBox="1"/>
          <p:nvPr/>
        </p:nvSpPr>
        <p:spPr>
          <a:xfrm>
            <a:off x="6707826" y="4902502"/>
            <a:ext cx="757212" cy="584775"/>
          </a:xfrm>
          <a:prstGeom prst="rect">
            <a:avLst/>
          </a:prstGeom>
          <a:noFill/>
        </p:spPr>
        <p:txBody>
          <a:bodyPr wrap="square" rtlCol="0">
            <a:spAutoFit/>
          </a:bodyPr>
          <a:lstStyle/>
          <a:p>
            <a:pPr algn="ctr"/>
            <a:r>
              <a:rPr lang="es-MX" sz="3200" dirty="0">
                <a:latin typeface="Berlin Sans FB" panose="020E0602020502020306" pitchFamily="34" charset="0"/>
              </a:rPr>
              <a:t>25</a:t>
            </a:r>
          </a:p>
        </p:txBody>
      </p:sp>
      <p:sp>
        <p:nvSpPr>
          <p:cNvPr id="18" name="Rectángulo 17">
            <a:extLst>
              <a:ext uri="{FF2B5EF4-FFF2-40B4-BE49-F238E27FC236}">
                <a16:creationId xmlns:a16="http://schemas.microsoft.com/office/drawing/2014/main" id="{B1221EFD-E84F-4E31-8F5F-94BC6FAA5E09}"/>
              </a:ext>
            </a:extLst>
          </p:cNvPr>
          <p:cNvSpPr/>
          <p:nvPr/>
        </p:nvSpPr>
        <p:spPr>
          <a:xfrm>
            <a:off x="6889103" y="4008575"/>
            <a:ext cx="394660" cy="584775"/>
          </a:xfrm>
          <a:prstGeom prst="rect">
            <a:avLst/>
          </a:prstGeom>
        </p:spPr>
        <p:txBody>
          <a:bodyPr wrap="none">
            <a:spAutoFit/>
          </a:bodyPr>
          <a:lstStyle/>
          <a:p>
            <a:pPr algn="ctr"/>
            <a:r>
              <a:rPr lang="es-MX" sz="3200" dirty="0">
                <a:latin typeface="Berlin Sans FB" panose="020E0602020502020306" pitchFamily="34" charset="0"/>
              </a:rPr>
              <a:t>9</a:t>
            </a:r>
          </a:p>
        </p:txBody>
      </p:sp>
      <p:sp>
        <p:nvSpPr>
          <p:cNvPr id="19" name="Rectángulo 18">
            <a:extLst>
              <a:ext uri="{FF2B5EF4-FFF2-40B4-BE49-F238E27FC236}">
                <a16:creationId xmlns:a16="http://schemas.microsoft.com/office/drawing/2014/main" id="{441D1DCF-5762-4A14-81C7-B4A56C46B654}"/>
              </a:ext>
            </a:extLst>
          </p:cNvPr>
          <p:cNvSpPr/>
          <p:nvPr/>
        </p:nvSpPr>
        <p:spPr>
          <a:xfrm>
            <a:off x="6871470" y="4403748"/>
            <a:ext cx="429926" cy="584775"/>
          </a:xfrm>
          <a:prstGeom prst="rect">
            <a:avLst/>
          </a:prstGeom>
        </p:spPr>
        <p:txBody>
          <a:bodyPr wrap="none">
            <a:spAutoFit/>
          </a:bodyPr>
          <a:lstStyle/>
          <a:p>
            <a:pPr algn="ctr"/>
            <a:r>
              <a:rPr lang="es-MX" sz="3200" dirty="0">
                <a:latin typeface="Berlin Sans FB" panose="020E0602020502020306" pitchFamily="34" charset="0"/>
              </a:rPr>
              <a:t>0</a:t>
            </a:r>
          </a:p>
        </p:txBody>
      </p:sp>
      <p:sp>
        <p:nvSpPr>
          <p:cNvPr id="23" name="CuadroTexto 22">
            <a:extLst>
              <a:ext uri="{FF2B5EF4-FFF2-40B4-BE49-F238E27FC236}">
                <a16:creationId xmlns:a16="http://schemas.microsoft.com/office/drawing/2014/main" id="{1BF6F5FB-0BD6-4DBB-88FE-5539D9082BFD}"/>
              </a:ext>
            </a:extLst>
          </p:cNvPr>
          <p:cNvSpPr txBox="1"/>
          <p:nvPr/>
        </p:nvSpPr>
        <p:spPr>
          <a:xfrm>
            <a:off x="1506804" y="5870242"/>
            <a:ext cx="5958137" cy="276999"/>
          </a:xfrm>
          <a:prstGeom prst="rect">
            <a:avLst/>
          </a:prstGeom>
          <a:noFill/>
        </p:spPr>
        <p:txBody>
          <a:bodyPr wrap="square" rtlCol="0">
            <a:spAutoFit/>
          </a:bodyPr>
          <a:lstStyle/>
          <a:p>
            <a:pPr algn="ctr"/>
            <a:r>
              <a:rPr lang="es-MX" sz="1200" dirty="0">
                <a:solidFill>
                  <a:srgbClr val="0496B9"/>
                </a:solidFill>
                <a:latin typeface="Berlin Sans FB" panose="020E0602020502020306" pitchFamily="34" charset="0"/>
              </a:rPr>
              <a:t>De la intervención de la clase virtual reflexiona acerca de:</a:t>
            </a:r>
          </a:p>
        </p:txBody>
      </p:sp>
      <p:sp>
        <p:nvSpPr>
          <p:cNvPr id="24" name="Signo de multiplicación 23">
            <a:extLst>
              <a:ext uri="{FF2B5EF4-FFF2-40B4-BE49-F238E27FC236}">
                <a16:creationId xmlns:a16="http://schemas.microsoft.com/office/drawing/2014/main" id="{9575CCF9-4A47-49D6-9C77-8CE23CEF3BF9}"/>
              </a:ext>
            </a:extLst>
          </p:cNvPr>
          <p:cNvSpPr/>
          <p:nvPr/>
        </p:nvSpPr>
        <p:spPr>
          <a:xfrm>
            <a:off x="5431488" y="3535397"/>
            <a:ext cx="266681" cy="27097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100" dirty="0"/>
          </a:p>
        </p:txBody>
      </p:sp>
      <p:sp>
        <p:nvSpPr>
          <p:cNvPr id="25" name="Signo de multiplicación 24">
            <a:extLst>
              <a:ext uri="{FF2B5EF4-FFF2-40B4-BE49-F238E27FC236}">
                <a16:creationId xmlns:a16="http://schemas.microsoft.com/office/drawing/2014/main" id="{CBCF0172-819D-4A10-897D-203017159F4E}"/>
              </a:ext>
            </a:extLst>
          </p:cNvPr>
          <p:cNvSpPr/>
          <p:nvPr/>
        </p:nvSpPr>
        <p:spPr>
          <a:xfrm>
            <a:off x="7080001" y="3818793"/>
            <a:ext cx="266681" cy="27097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100" dirty="0"/>
          </a:p>
        </p:txBody>
      </p:sp>
      <p:sp>
        <p:nvSpPr>
          <p:cNvPr id="26" name="Rectángulo 25">
            <a:extLst>
              <a:ext uri="{FF2B5EF4-FFF2-40B4-BE49-F238E27FC236}">
                <a16:creationId xmlns:a16="http://schemas.microsoft.com/office/drawing/2014/main" id="{74446B45-927A-45F4-90D9-5A015715CAB4}"/>
              </a:ext>
            </a:extLst>
          </p:cNvPr>
          <p:cNvSpPr/>
          <p:nvPr/>
        </p:nvSpPr>
        <p:spPr>
          <a:xfrm>
            <a:off x="6190924" y="3736832"/>
            <a:ext cx="1068150" cy="400110"/>
          </a:xfrm>
          <a:prstGeom prst="rect">
            <a:avLst/>
          </a:prstGeom>
        </p:spPr>
        <p:txBody>
          <a:bodyPr wrap="square">
            <a:spAutoFit/>
          </a:bodyPr>
          <a:lstStyle/>
          <a:p>
            <a:pPr algn="ctr"/>
            <a:r>
              <a:rPr lang="es-MX" sz="2000" dirty="0">
                <a:latin typeface="Berlin Sans FB" panose="020E0602020502020306" pitchFamily="34" charset="0"/>
              </a:rPr>
              <a:t>Meet</a:t>
            </a:r>
          </a:p>
        </p:txBody>
      </p:sp>
      <p:sp>
        <p:nvSpPr>
          <p:cNvPr id="3" name="Rectángulo 2">
            <a:extLst>
              <a:ext uri="{FF2B5EF4-FFF2-40B4-BE49-F238E27FC236}">
                <a16:creationId xmlns:a16="http://schemas.microsoft.com/office/drawing/2014/main" id="{D701E180-92F4-48DE-A2CB-84F997754415}"/>
              </a:ext>
            </a:extLst>
          </p:cNvPr>
          <p:cNvSpPr/>
          <p:nvPr/>
        </p:nvSpPr>
        <p:spPr>
          <a:xfrm>
            <a:off x="1586620" y="6165017"/>
            <a:ext cx="5760062" cy="3416320"/>
          </a:xfrm>
          <a:prstGeom prst="rect">
            <a:avLst/>
          </a:prstGeom>
        </p:spPr>
        <p:txBody>
          <a:bodyPr wrap="square">
            <a:spAutoFit/>
          </a:bodyPr>
          <a:lstStyle/>
          <a:p>
            <a:r>
              <a:rPr lang="es-MX" sz="1200" dirty="0">
                <a:solidFill>
                  <a:schemeClr val="accent1"/>
                </a:solidFill>
                <a:latin typeface="Berlin Sans FB" panose="020E0602020502020306" pitchFamily="34" charset="0"/>
              </a:rPr>
              <a:t>¿Cómo desarrollé la clase?</a:t>
            </a:r>
          </a:p>
          <a:p>
            <a:r>
              <a:rPr lang="es-MX" sz="1200" dirty="0">
                <a:latin typeface="Berlin Sans FB" panose="020E0602020502020306" pitchFamily="34" charset="0"/>
              </a:rPr>
              <a:t>Inicié la clase poniendo la fecha, esperamos unos minutos a que se conectaran más alumnos, en ese tiempo platicaron sobre la actividad de ayer la cual era para saber sus conocimientos previos sobre las estaciones del año. Explique sobre las cuatro estaciones y sus características. </a:t>
            </a:r>
          </a:p>
          <a:p>
            <a:r>
              <a:rPr lang="es-MX" sz="1200" dirty="0">
                <a:latin typeface="Berlin Sans FB" panose="020E0602020502020306" pitchFamily="34" charset="0"/>
              </a:rPr>
              <a:t>Por medio de una maqueta en donde se mostraba el planeta tierra, les expliqué el movimiento que hace la tierra sobre si misma y que esto es lo que provoca el día y la noche, también el movimiento que hace alrededor del sol, lo que provoca las cuatro estaciones.</a:t>
            </a:r>
          </a:p>
          <a:p>
            <a:r>
              <a:rPr lang="es-MX" sz="1200" dirty="0">
                <a:latin typeface="Berlin Sans FB" panose="020E0602020502020306" pitchFamily="34" charset="0"/>
              </a:rPr>
              <a:t>Usé otra parte del aula virtual para contarles un cuento usando un títere. </a:t>
            </a:r>
          </a:p>
          <a:p>
            <a:r>
              <a:rPr lang="es-MX" sz="1200" dirty="0">
                <a:solidFill>
                  <a:srgbClr val="000000"/>
                </a:solidFill>
                <a:latin typeface="Berlin Sans FB" panose="020E0602020502020306" pitchFamily="34" charset="0"/>
              </a:rPr>
              <a:t>Terminé y les realicé preguntas sobre el cuento que habían escuchado.</a:t>
            </a:r>
          </a:p>
          <a:p>
            <a:r>
              <a:rPr lang="es-MX" sz="1200" dirty="0">
                <a:solidFill>
                  <a:schemeClr val="accent1"/>
                </a:solidFill>
                <a:latin typeface="Berlin Sans FB" panose="020E0602020502020306" pitchFamily="34" charset="0"/>
              </a:rPr>
              <a:t>¿Que mejoras puedo realizar?</a:t>
            </a:r>
          </a:p>
          <a:p>
            <a:r>
              <a:rPr lang="es-MX" sz="1200" dirty="0">
                <a:latin typeface="Berlin Sans FB" panose="020E0602020502020306" pitchFamily="34" charset="0"/>
              </a:rPr>
              <a:t>Ser más clara al momento de dar la explicación científica, sacarle mayor provecho a los materiales, aplicar estrategias para captar su atención.  Realizar otra dinámica para rescatar información sobre lo que aprendieron.</a:t>
            </a:r>
          </a:p>
          <a:p>
            <a:r>
              <a:rPr lang="es-MX" sz="1200" dirty="0">
                <a:solidFill>
                  <a:schemeClr val="accent1"/>
                </a:solidFill>
                <a:latin typeface="Berlin Sans FB" panose="020E0602020502020306" pitchFamily="34" charset="0"/>
              </a:rPr>
              <a:t>Señalar y describir cómo se realizó la evaluación del aprendizaje esperado. </a:t>
            </a:r>
          </a:p>
          <a:p>
            <a:r>
              <a:rPr lang="es-MX" sz="1200" dirty="0">
                <a:latin typeface="Berlin Sans FB" panose="020E0602020502020306" pitchFamily="34" charset="0"/>
              </a:rPr>
              <a:t>Al finalizar el cuento, les realicé preguntas sobre lo que habían escuchado  y entendido de la primavera</a:t>
            </a:r>
            <a:r>
              <a:rPr lang="es-MX" sz="900" dirty="0">
                <a:latin typeface="Berlin Sans FB" panose="020E0602020502020306" pitchFamily="34" charset="0"/>
              </a:rPr>
              <a:t>. </a:t>
            </a:r>
          </a:p>
        </p:txBody>
      </p:sp>
    </p:spTree>
    <p:extLst>
      <p:ext uri="{BB962C8B-B14F-4D97-AF65-F5344CB8AC3E}">
        <p14:creationId xmlns:p14="http://schemas.microsoft.com/office/powerpoint/2010/main" val="3355662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F7BE0BBB-EF6D-49C7-AD56-6D8447E807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7920038" cy="10058193"/>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200470C8-E2C6-4604-B9B5-A646053E664E}"/>
              </a:ext>
            </a:extLst>
          </p:cNvPr>
          <p:cNvPicPr>
            <a:picLocks noChangeAspect="1"/>
          </p:cNvPicPr>
          <p:nvPr/>
        </p:nvPicPr>
        <p:blipFill>
          <a:blip r:embed="rId3"/>
          <a:stretch>
            <a:fillRect/>
          </a:stretch>
        </p:blipFill>
        <p:spPr>
          <a:xfrm>
            <a:off x="0" y="22433"/>
            <a:ext cx="7920038" cy="2981937"/>
          </a:xfrm>
          <a:prstGeom prst="rect">
            <a:avLst/>
          </a:prstGeom>
        </p:spPr>
      </p:pic>
      <p:sp>
        <p:nvSpPr>
          <p:cNvPr id="7" name="Rectángulo 6">
            <a:extLst>
              <a:ext uri="{FF2B5EF4-FFF2-40B4-BE49-F238E27FC236}">
                <a16:creationId xmlns:a16="http://schemas.microsoft.com/office/drawing/2014/main" id="{DA54F49C-8932-49C8-B6DC-3E6C0399F020}"/>
              </a:ext>
            </a:extLst>
          </p:cNvPr>
          <p:cNvSpPr/>
          <p:nvPr/>
        </p:nvSpPr>
        <p:spPr>
          <a:xfrm>
            <a:off x="497842" y="295952"/>
            <a:ext cx="6924354" cy="9286197"/>
          </a:xfrm>
          <a:prstGeom prst="rect">
            <a:avLst/>
          </a:prstGeom>
          <a:noFill/>
          <a:ln w="57150">
            <a:solidFill>
              <a:srgbClr val="D1CA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4" name="Imagen 3">
            <a:extLst>
              <a:ext uri="{FF2B5EF4-FFF2-40B4-BE49-F238E27FC236}">
                <a16:creationId xmlns:a16="http://schemas.microsoft.com/office/drawing/2014/main" id="{774BD713-EF6D-4AE3-82BF-343519F658C5}"/>
              </a:ext>
            </a:extLst>
          </p:cNvPr>
          <p:cNvPicPr>
            <a:picLocks noChangeAspect="1"/>
          </p:cNvPicPr>
          <p:nvPr/>
        </p:nvPicPr>
        <p:blipFill>
          <a:blip r:embed="rId4"/>
          <a:stretch>
            <a:fillRect/>
          </a:stretch>
        </p:blipFill>
        <p:spPr>
          <a:xfrm>
            <a:off x="2066796" y="2151179"/>
            <a:ext cx="3788033" cy="7304105"/>
          </a:xfrm>
          <a:prstGeom prst="rect">
            <a:avLst/>
          </a:prstGeom>
        </p:spPr>
      </p:pic>
    </p:spTree>
    <p:extLst>
      <p:ext uri="{BB962C8B-B14F-4D97-AF65-F5344CB8AC3E}">
        <p14:creationId xmlns:p14="http://schemas.microsoft.com/office/powerpoint/2010/main" val="276567934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TotalTime>
  <Words>268</Words>
  <Application>Microsoft Office PowerPoint</Application>
  <PresentationFormat>Personalizado</PresentationFormat>
  <Paragraphs>22</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vt:lpstr>
      <vt:lpstr>Berlin Sans FB</vt:lpstr>
      <vt:lpstr>Calibri</vt:lpstr>
      <vt:lpstr>Calibri Light</vt:lpstr>
      <vt:lpstr>Ink Free</vt:lpstr>
      <vt:lpstr>Wingdings</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BELEN ZAPATA CASTILLO</dc:creator>
  <cp:lastModifiedBy>BELEN ZAPATA CASTILLO</cp:lastModifiedBy>
  <cp:revision>7</cp:revision>
  <dcterms:created xsi:type="dcterms:W3CDTF">2021-03-24T03:42:15Z</dcterms:created>
  <dcterms:modified xsi:type="dcterms:W3CDTF">2021-03-24T04:41:41Z</dcterms:modified>
</cp:coreProperties>
</file>