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7920038"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4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4660"/>
  </p:normalViewPr>
  <p:slideViewPr>
    <p:cSldViewPr snapToGrid="0" showGuides="1">
      <p:cViewPr>
        <p:scale>
          <a:sx n="50" d="100"/>
          <a:sy n="50" d="100"/>
        </p:scale>
        <p:origin x="2460" y="24"/>
      </p:cViewPr>
      <p:guideLst>
        <p:guide orient="horz" pos="3175"/>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649770"/>
            <a:ext cx="6732032" cy="3509551"/>
          </a:xfrm>
        </p:spPr>
        <p:txBody>
          <a:bodyPr anchor="b"/>
          <a:lstStyle>
            <a:lvl1pPr algn="ctr">
              <a:defRPr sz="51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5" y="5294662"/>
            <a:ext cx="5940029" cy="2433817"/>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427902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267378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36700"/>
            <a:ext cx="1707758"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536700"/>
            <a:ext cx="5024274"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7942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194460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78" y="2513159"/>
            <a:ext cx="6831033" cy="4193259"/>
          </a:xfrm>
        </p:spPr>
        <p:txBody>
          <a:bodyPr anchor="b"/>
          <a:lstStyle>
            <a:lvl1pPr>
              <a:defRPr sz="51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78" y="6746088"/>
            <a:ext cx="6831033" cy="2205136"/>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422062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44503"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09519"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313771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536702"/>
            <a:ext cx="6831033"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5" y="2471154"/>
            <a:ext cx="3350547"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4" name="Content Placeholder 3"/>
          <p:cNvSpPr>
            <a:spLocks noGrp="1"/>
          </p:cNvSpPr>
          <p:nvPr>
            <p:ph sz="half" idx="2"/>
          </p:nvPr>
        </p:nvSpPr>
        <p:spPr>
          <a:xfrm>
            <a:off x="545535" y="3682228"/>
            <a:ext cx="33505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2471154"/>
            <a:ext cx="3367048"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6" name="Content Placeholder 5"/>
          <p:cNvSpPr>
            <a:spLocks noGrp="1"/>
          </p:cNvSpPr>
          <p:nvPr>
            <p:ph sz="quarter" idx="4"/>
          </p:nvPr>
        </p:nvSpPr>
        <p:spPr>
          <a:xfrm>
            <a:off x="4009520" y="3682228"/>
            <a:ext cx="3367048"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167031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111945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418380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48" y="1451426"/>
            <a:ext cx="4009519" cy="716377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378897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48" y="1451426"/>
            <a:ext cx="4009519" cy="716377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479876-D939-4ADA-BEE0-390C3FADCF09}" type="datetimeFigureOut">
              <a:rPr lang="es-MX" smtClean="0"/>
              <a:t>23/03/2021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F084C69-77BC-4A92-A913-D9DE2B4F9E88}" type="slidenum">
              <a:rPr lang="es-MX" smtClean="0"/>
              <a:t>‹Nº›</a:t>
            </a:fld>
            <a:endParaRPr lang="es-MX" dirty="0"/>
          </a:p>
        </p:txBody>
      </p:sp>
    </p:spTree>
    <p:extLst>
      <p:ext uri="{BB962C8B-B14F-4D97-AF65-F5344CB8AC3E}">
        <p14:creationId xmlns:p14="http://schemas.microsoft.com/office/powerpoint/2010/main" val="386978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36702"/>
            <a:ext cx="6831033"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3" y="2683500"/>
            <a:ext cx="6831033"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2" y="9343248"/>
            <a:ext cx="1782009" cy="536700"/>
          </a:xfrm>
          <a:prstGeom prst="rect">
            <a:avLst/>
          </a:prstGeom>
        </p:spPr>
        <p:txBody>
          <a:bodyPr vert="horz" lIns="91440" tIns="45720" rIns="91440" bIns="45720" rtlCol="0" anchor="ctr"/>
          <a:lstStyle>
            <a:lvl1pPr algn="l">
              <a:defRPr sz="1039">
                <a:solidFill>
                  <a:schemeClr val="tx1">
                    <a:tint val="75000"/>
                  </a:schemeClr>
                </a:solidFill>
              </a:defRPr>
            </a:lvl1pPr>
          </a:lstStyle>
          <a:p>
            <a:fld id="{3E479876-D939-4ADA-BEE0-390C3FADCF09}" type="datetimeFigureOut">
              <a:rPr lang="es-MX" smtClean="0"/>
              <a:t>23/03/2021</a:t>
            </a:fld>
            <a:endParaRPr lang="es-MX" dirty="0"/>
          </a:p>
        </p:txBody>
      </p:sp>
      <p:sp>
        <p:nvSpPr>
          <p:cNvPr id="5" name="Footer Placeholder 4"/>
          <p:cNvSpPr>
            <a:spLocks noGrp="1"/>
          </p:cNvSpPr>
          <p:nvPr>
            <p:ph type="ftr" sz="quarter" idx="3"/>
          </p:nvPr>
        </p:nvSpPr>
        <p:spPr>
          <a:xfrm>
            <a:off x="2623513" y="9343248"/>
            <a:ext cx="2673013" cy="536700"/>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593527" y="9343248"/>
            <a:ext cx="1782009" cy="536700"/>
          </a:xfrm>
          <a:prstGeom prst="rect">
            <a:avLst/>
          </a:prstGeom>
        </p:spPr>
        <p:txBody>
          <a:bodyPr vert="horz" lIns="91440" tIns="45720" rIns="91440" bIns="45720" rtlCol="0" anchor="ctr"/>
          <a:lstStyle>
            <a:lvl1pPr algn="r">
              <a:defRPr sz="1039">
                <a:solidFill>
                  <a:schemeClr val="tx1">
                    <a:tint val="75000"/>
                  </a:schemeClr>
                </a:solidFill>
              </a:defRPr>
            </a:lvl1pPr>
          </a:lstStyle>
          <a:p>
            <a:fld id="{AF084C69-77BC-4A92-A913-D9DE2B4F9E88}" type="slidenum">
              <a:rPr lang="es-MX" smtClean="0"/>
              <a:t>‹Nº›</a:t>
            </a:fld>
            <a:endParaRPr lang="es-MX" dirty="0"/>
          </a:p>
        </p:txBody>
      </p:sp>
    </p:spTree>
    <p:extLst>
      <p:ext uri="{BB962C8B-B14F-4D97-AF65-F5344CB8AC3E}">
        <p14:creationId xmlns:p14="http://schemas.microsoft.com/office/powerpoint/2010/main" val="1955607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82270" y="1168073"/>
            <a:ext cx="6457586" cy="6850555"/>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312131" y="194698"/>
            <a:ext cx="3654205" cy="567207"/>
          </a:xfrm>
          <a:prstGeom prst="rect">
            <a:avLst/>
          </a:prstGeom>
        </p:spPr>
        <p:txBody>
          <a:bodyPr wrap="none">
            <a:spAutoFit/>
          </a:bodyPr>
          <a:lstStyle/>
          <a:p>
            <a:pPr marL="314982" indent="-314982">
              <a:buFont typeface="Wingdings" panose="05000000000000000000" pitchFamily="2" charset="2"/>
              <a:buChar char="Ø"/>
            </a:pPr>
            <a:r>
              <a:rPr lang="es-MX" sz="3086" dirty="0">
                <a:solidFill>
                  <a:schemeClr val="accent1"/>
                </a:solidFill>
                <a:latin typeface="Ink Free" panose="03080402000500000000" pitchFamily="66" charset="0"/>
              </a:rPr>
              <a:t>Diario de la alumna</a:t>
            </a:r>
            <a:endParaRPr lang="es-MX" sz="308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312130" y="717371"/>
            <a:ext cx="3622402" cy="1313693"/>
          </a:xfrm>
          <a:prstGeom prst="rect">
            <a:avLst/>
          </a:prstGeom>
          <a:solidFill>
            <a:schemeClr val="bg2">
              <a:lumMod val="90000"/>
            </a:schemeClr>
          </a:solidFill>
        </p:spPr>
        <p:txBody>
          <a:bodyPr wrap="square" rtlCol="0">
            <a:spAutoFit/>
          </a:bodyPr>
          <a:lstStyle/>
          <a:p>
            <a:pPr algn="ctr"/>
            <a:endParaRPr lang="es-MX" sz="1984" dirty="0"/>
          </a:p>
          <a:p>
            <a:pPr algn="ctr"/>
            <a:endParaRPr lang="es-MX" sz="1984" dirty="0"/>
          </a:p>
          <a:p>
            <a:pPr algn="ctr"/>
            <a:endParaRPr lang="es-MX" sz="1984" dirty="0"/>
          </a:p>
          <a:p>
            <a:pPr algn="ctr"/>
            <a:endParaRPr lang="es-MX" sz="198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80417" y="7084994"/>
            <a:ext cx="1186019" cy="2896292"/>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307085" y="109881"/>
            <a:ext cx="3518009" cy="1313693"/>
          </a:xfrm>
          <a:prstGeom prst="rect">
            <a:avLst/>
          </a:prstGeom>
          <a:noFill/>
        </p:spPr>
        <p:txBody>
          <a:bodyPr wrap="square" rtlCol="0">
            <a:spAutoFit/>
          </a:bodyPr>
          <a:lstStyle/>
          <a:p>
            <a:r>
              <a:rPr lang="es-MX" sz="198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506804" y="5867942"/>
            <a:ext cx="5958137" cy="4102802"/>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8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9575" y="772900"/>
            <a:ext cx="3778250" cy="1200329"/>
          </a:xfrm>
          <a:prstGeom prst="rect">
            <a:avLst/>
          </a:prstGeom>
        </p:spPr>
        <p:txBody>
          <a:bodyPr>
            <a:spAutoFit/>
          </a:bodyPr>
          <a:lstStyle/>
          <a:p>
            <a:pPr algn="ctr"/>
            <a:r>
              <a:rPr lang="es-MX" b="1" dirty="0">
                <a:solidFill>
                  <a:srgbClr val="0070C0"/>
                </a:solidFill>
                <a:latin typeface="Ink Free" panose="03080402000500000000" pitchFamily="66" charset="0"/>
              </a:rPr>
              <a:t>Jardín de niños Ramón G. Bonfil</a:t>
            </a:r>
          </a:p>
          <a:p>
            <a:pPr algn="ctr"/>
            <a:r>
              <a:rPr lang="es-MX" b="1" dirty="0">
                <a:solidFill>
                  <a:srgbClr val="0070C0"/>
                </a:solidFill>
                <a:latin typeface="Ink Free" panose="03080402000500000000" pitchFamily="66" charset="0"/>
              </a:rPr>
              <a:t>2° y 3° B</a:t>
            </a:r>
          </a:p>
          <a:p>
            <a:pPr algn="ctr"/>
            <a:r>
              <a:rPr lang="es-MX"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879099" y="1436856"/>
            <a:ext cx="1784018" cy="461665"/>
          </a:xfrm>
          <a:prstGeom prst="rect">
            <a:avLst/>
          </a:prstGeom>
        </p:spPr>
        <p:txBody>
          <a:bodyPr wrap="square">
            <a:spAutoFit/>
          </a:bodyPr>
          <a:lstStyle/>
          <a:p>
            <a:pPr algn="ctr"/>
            <a:r>
              <a:rPr lang="es-MX" sz="2400" dirty="0">
                <a:latin typeface="Berlin Sans FB" panose="020E0602020502020306" pitchFamily="34" charset="0"/>
              </a:rPr>
              <a:t>23/03/2021</a:t>
            </a:r>
          </a:p>
        </p:txBody>
      </p:sp>
      <p:sp>
        <p:nvSpPr>
          <p:cNvPr id="14" name="Signo de multiplicación 13">
            <a:extLst>
              <a:ext uri="{FF2B5EF4-FFF2-40B4-BE49-F238E27FC236}">
                <a16:creationId xmlns:a16="http://schemas.microsoft.com/office/drawing/2014/main" id="{577C8956-914F-42A5-8730-C8DE932A81A4}"/>
              </a:ext>
            </a:extLst>
          </p:cNvPr>
          <p:cNvSpPr/>
          <p:nvPr/>
        </p:nvSpPr>
        <p:spPr>
          <a:xfrm>
            <a:off x="6946660" y="2378149"/>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425220" y="3257625"/>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707826" y="4902502"/>
            <a:ext cx="757212" cy="584775"/>
          </a:xfrm>
          <a:prstGeom prst="rect">
            <a:avLst/>
          </a:prstGeom>
          <a:noFill/>
        </p:spPr>
        <p:txBody>
          <a:bodyPr wrap="square" rtlCol="0">
            <a:spAutoFit/>
          </a:bodyPr>
          <a:lstStyle/>
          <a:p>
            <a:pPr algn="ctr"/>
            <a:r>
              <a:rPr lang="es-MX" sz="3200" dirty="0">
                <a:latin typeface="Berlin Sans FB" panose="020E0602020502020306" pitchFamily="34" charset="0"/>
              </a:rPr>
              <a:t>25</a:t>
            </a:r>
          </a:p>
        </p:txBody>
      </p:sp>
      <p:sp>
        <p:nvSpPr>
          <p:cNvPr id="18" name="Rectángulo 17">
            <a:extLst>
              <a:ext uri="{FF2B5EF4-FFF2-40B4-BE49-F238E27FC236}">
                <a16:creationId xmlns:a16="http://schemas.microsoft.com/office/drawing/2014/main" id="{B1221EFD-E84F-4E31-8F5F-94BC6FAA5E09}"/>
              </a:ext>
            </a:extLst>
          </p:cNvPr>
          <p:cNvSpPr/>
          <p:nvPr/>
        </p:nvSpPr>
        <p:spPr>
          <a:xfrm>
            <a:off x="6889103" y="4008575"/>
            <a:ext cx="394660" cy="584775"/>
          </a:xfrm>
          <a:prstGeom prst="rect">
            <a:avLst/>
          </a:prstGeom>
        </p:spPr>
        <p:txBody>
          <a:bodyPr wrap="none">
            <a:spAutoFit/>
          </a:bodyPr>
          <a:lstStyle/>
          <a:p>
            <a:pPr algn="ctr"/>
            <a:r>
              <a:rPr lang="es-MX" sz="3200" dirty="0">
                <a:latin typeface="Berlin Sans FB" panose="020E0602020502020306" pitchFamily="34" charset="0"/>
              </a:rPr>
              <a:t>9</a:t>
            </a:r>
          </a:p>
        </p:txBody>
      </p:sp>
      <p:sp>
        <p:nvSpPr>
          <p:cNvPr id="19" name="Rectángulo 18">
            <a:extLst>
              <a:ext uri="{FF2B5EF4-FFF2-40B4-BE49-F238E27FC236}">
                <a16:creationId xmlns:a16="http://schemas.microsoft.com/office/drawing/2014/main" id="{441D1DCF-5762-4A14-81C7-B4A56C46B654}"/>
              </a:ext>
            </a:extLst>
          </p:cNvPr>
          <p:cNvSpPr/>
          <p:nvPr/>
        </p:nvSpPr>
        <p:spPr>
          <a:xfrm>
            <a:off x="6871470" y="4403748"/>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23" name="CuadroTexto 22">
            <a:extLst>
              <a:ext uri="{FF2B5EF4-FFF2-40B4-BE49-F238E27FC236}">
                <a16:creationId xmlns:a16="http://schemas.microsoft.com/office/drawing/2014/main" id="{1BF6F5FB-0BD6-4DBB-88FE-5539D9082BFD}"/>
              </a:ext>
            </a:extLst>
          </p:cNvPr>
          <p:cNvSpPr txBox="1"/>
          <p:nvPr/>
        </p:nvSpPr>
        <p:spPr>
          <a:xfrm>
            <a:off x="1506804" y="5870242"/>
            <a:ext cx="5958137" cy="276999"/>
          </a:xfrm>
          <a:prstGeom prst="rect">
            <a:avLst/>
          </a:prstGeom>
          <a:noFill/>
        </p:spPr>
        <p:txBody>
          <a:bodyPr wrap="square" rtlCol="0">
            <a:spAutoFit/>
          </a:bodyPr>
          <a:lstStyle/>
          <a:p>
            <a:pPr algn="ctr"/>
            <a:r>
              <a:rPr lang="es-MX" sz="1200" dirty="0">
                <a:solidFill>
                  <a:srgbClr val="0496B9"/>
                </a:solidFill>
                <a:latin typeface="Berlin Sans FB" panose="020E0602020502020306" pitchFamily="34" charset="0"/>
              </a:rPr>
              <a:t>De la intervención de la clase virtual reflexiona acerca de:</a:t>
            </a:r>
          </a:p>
        </p:txBody>
      </p:sp>
      <p:sp>
        <p:nvSpPr>
          <p:cNvPr id="24" name="Signo de multiplicación 23">
            <a:extLst>
              <a:ext uri="{FF2B5EF4-FFF2-40B4-BE49-F238E27FC236}">
                <a16:creationId xmlns:a16="http://schemas.microsoft.com/office/drawing/2014/main" id="{9575CCF9-4A47-49D6-9C77-8CE23CEF3BF9}"/>
              </a:ext>
            </a:extLst>
          </p:cNvPr>
          <p:cNvSpPr/>
          <p:nvPr/>
        </p:nvSpPr>
        <p:spPr>
          <a:xfrm>
            <a:off x="5431488" y="3535397"/>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5" name="Signo de multiplicación 24">
            <a:extLst>
              <a:ext uri="{FF2B5EF4-FFF2-40B4-BE49-F238E27FC236}">
                <a16:creationId xmlns:a16="http://schemas.microsoft.com/office/drawing/2014/main" id="{CBCF0172-819D-4A10-897D-203017159F4E}"/>
              </a:ext>
            </a:extLst>
          </p:cNvPr>
          <p:cNvSpPr/>
          <p:nvPr/>
        </p:nvSpPr>
        <p:spPr>
          <a:xfrm>
            <a:off x="7080001" y="3818793"/>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6" name="Rectángulo 25">
            <a:extLst>
              <a:ext uri="{FF2B5EF4-FFF2-40B4-BE49-F238E27FC236}">
                <a16:creationId xmlns:a16="http://schemas.microsoft.com/office/drawing/2014/main" id="{74446B45-927A-45F4-90D9-5A015715CAB4}"/>
              </a:ext>
            </a:extLst>
          </p:cNvPr>
          <p:cNvSpPr/>
          <p:nvPr/>
        </p:nvSpPr>
        <p:spPr>
          <a:xfrm>
            <a:off x="6190924" y="3736832"/>
            <a:ext cx="1068150" cy="400110"/>
          </a:xfrm>
          <a:prstGeom prst="rect">
            <a:avLst/>
          </a:prstGeom>
        </p:spPr>
        <p:txBody>
          <a:bodyPr wrap="square">
            <a:spAutoFit/>
          </a:bodyPr>
          <a:lstStyle/>
          <a:p>
            <a:pPr algn="ctr"/>
            <a:r>
              <a:rPr lang="es-MX" sz="2000" dirty="0">
                <a:latin typeface="Berlin Sans FB" panose="020E0602020502020306" pitchFamily="34" charset="0"/>
              </a:rPr>
              <a:t>Meet</a:t>
            </a:r>
          </a:p>
        </p:txBody>
      </p:sp>
      <p:sp>
        <p:nvSpPr>
          <p:cNvPr id="3" name="Rectángulo 2">
            <a:extLst>
              <a:ext uri="{FF2B5EF4-FFF2-40B4-BE49-F238E27FC236}">
                <a16:creationId xmlns:a16="http://schemas.microsoft.com/office/drawing/2014/main" id="{D701E180-92F4-48DE-A2CB-84F997754415}"/>
              </a:ext>
            </a:extLst>
          </p:cNvPr>
          <p:cNvSpPr/>
          <p:nvPr/>
        </p:nvSpPr>
        <p:spPr>
          <a:xfrm>
            <a:off x="1586620" y="6165017"/>
            <a:ext cx="5760062" cy="3416320"/>
          </a:xfrm>
          <a:prstGeom prst="rect">
            <a:avLst/>
          </a:prstGeom>
        </p:spPr>
        <p:txBody>
          <a:bodyPr wrap="square">
            <a:spAutoFit/>
          </a:bodyPr>
          <a:lstStyle/>
          <a:p>
            <a:r>
              <a:rPr lang="es-MX" sz="1200" dirty="0">
                <a:solidFill>
                  <a:schemeClr val="accent1"/>
                </a:solidFill>
                <a:latin typeface="Berlin Sans FB" panose="020E0602020502020306" pitchFamily="34" charset="0"/>
              </a:rPr>
              <a:t>¿Cómo desarrollé la clase?</a:t>
            </a:r>
          </a:p>
          <a:p>
            <a:r>
              <a:rPr lang="es-MX" sz="1200" dirty="0">
                <a:latin typeface="Berlin Sans FB" panose="020E0602020502020306" pitchFamily="34" charset="0"/>
              </a:rPr>
              <a:t>Inicié la clase poniendo la fecha, esperamos unos minutos a que se conectaran más alumnos, en ese tiempo platicaron sobre la actividad de ayer la cual era para saber sus conocimientos previos sobre las estaciones del año. Explique sobre las cuatro estaciones y sus características. </a:t>
            </a:r>
          </a:p>
          <a:p>
            <a:r>
              <a:rPr lang="es-MX" sz="1200" dirty="0">
                <a:latin typeface="Berlin Sans FB" panose="020E0602020502020306" pitchFamily="34" charset="0"/>
              </a:rPr>
              <a:t>Por medio de una maqueta en donde se mostraba el planeta tierra, les expliqué el movimiento que hace la tierra sobre si misma y que esto es lo que provoca el día y la noche, también el movimiento que hace alrededor del sol, lo que provoca las cuatro estaciones.</a:t>
            </a:r>
          </a:p>
          <a:p>
            <a:r>
              <a:rPr lang="es-MX" sz="1200" dirty="0">
                <a:latin typeface="Berlin Sans FB" panose="020E0602020502020306" pitchFamily="34" charset="0"/>
              </a:rPr>
              <a:t>Usé otra parte del aula virtual para contarles un cuento usando un títere. </a:t>
            </a:r>
          </a:p>
          <a:p>
            <a:r>
              <a:rPr lang="es-MX" sz="1200" dirty="0">
                <a:solidFill>
                  <a:srgbClr val="000000"/>
                </a:solidFill>
                <a:latin typeface="Berlin Sans FB" panose="020E0602020502020306" pitchFamily="34" charset="0"/>
              </a:rPr>
              <a:t>Terminé y les realicé preguntas sobre el cuento que habían escuchado.</a:t>
            </a:r>
          </a:p>
          <a:p>
            <a:r>
              <a:rPr lang="es-MX" sz="1200" dirty="0">
                <a:solidFill>
                  <a:schemeClr val="accent1"/>
                </a:solidFill>
                <a:latin typeface="Berlin Sans FB" panose="020E0602020502020306" pitchFamily="34" charset="0"/>
              </a:rPr>
              <a:t>¿Que mejoras puedo realizar?</a:t>
            </a:r>
          </a:p>
          <a:p>
            <a:r>
              <a:rPr lang="es-MX" sz="1200" dirty="0">
                <a:latin typeface="Berlin Sans FB" panose="020E0602020502020306" pitchFamily="34" charset="0"/>
              </a:rPr>
              <a:t>Ser más clara al momento de dar la explicación científica, sacarle mayor provecho a los materiales, aplicar estrategias para captar su atención.  Realizar otra dinámica para rescatar información sobre lo que aprendieron.</a:t>
            </a:r>
          </a:p>
          <a:p>
            <a:r>
              <a:rPr lang="es-MX" sz="1200" dirty="0">
                <a:solidFill>
                  <a:schemeClr val="accent1"/>
                </a:solidFill>
                <a:latin typeface="Berlin Sans FB" panose="020E0602020502020306" pitchFamily="34" charset="0"/>
              </a:rPr>
              <a:t>Señalar y describir cómo se realizó la evaluación del aprendizaje esperado. </a:t>
            </a:r>
          </a:p>
          <a:p>
            <a:r>
              <a:rPr lang="es-MX" sz="1200" dirty="0">
                <a:latin typeface="Berlin Sans FB" panose="020E0602020502020306" pitchFamily="34" charset="0"/>
              </a:rPr>
              <a:t>Al finalizar el cuento, les realicé preguntas sobre lo que habían escuchado  y entendido de la primavera</a:t>
            </a:r>
            <a:r>
              <a:rPr lang="es-MX" sz="900" dirty="0">
                <a:latin typeface="Berlin Sans FB" panose="020E0602020502020306" pitchFamily="34" charset="0"/>
              </a:rPr>
              <a:t>. </a:t>
            </a:r>
          </a:p>
        </p:txBody>
      </p:sp>
    </p:spTree>
    <p:extLst>
      <p:ext uri="{BB962C8B-B14F-4D97-AF65-F5344CB8AC3E}">
        <p14:creationId xmlns:p14="http://schemas.microsoft.com/office/powerpoint/2010/main" val="335566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F7BE0BBB-EF6D-49C7-AD56-6D8447E80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920038" cy="1005819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200470C8-E2C6-4604-B9B5-A646053E664E}"/>
              </a:ext>
            </a:extLst>
          </p:cNvPr>
          <p:cNvPicPr>
            <a:picLocks noChangeAspect="1"/>
          </p:cNvPicPr>
          <p:nvPr/>
        </p:nvPicPr>
        <p:blipFill>
          <a:blip r:embed="rId3"/>
          <a:stretch>
            <a:fillRect/>
          </a:stretch>
        </p:blipFill>
        <p:spPr>
          <a:xfrm>
            <a:off x="0" y="22433"/>
            <a:ext cx="7920038" cy="2981937"/>
          </a:xfrm>
          <a:prstGeom prst="rect">
            <a:avLst/>
          </a:prstGeom>
        </p:spPr>
      </p:pic>
      <p:sp>
        <p:nvSpPr>
          <p:cNvPr id="7" name="Rectángulo 6">
            <a:extLst>
              <a:ext uri="{FF2B5EF4-FFF2-40B4-BE49-F238E27FC236}">
                <a16:creationId xmlns:a16="http://schemas.microsoft.com/office/drawing/2014/main" id="{DA54F49C-8932-49C8-B6DC-3E6C0399F020}"/>
              </a:ext>
            </a:extLst>
          </p:cNvPr>
          <p:cNvSpPr/>
          <p:nvPr/>
        </p:nvSpPr>
        <p:spPr>
          <a:xfrm>
            <a:off x="497842" y="295952"/>
            <a:ext cx="6924354" cy="9286197"/>
          </a:xfrm>
          <a:prstGeom prst="rect">
            <a:avLst/>
          </a:prstGeom>
          <a:noFill/>
          <a:ln w="57150">
            <a:solidFill>
              <a:srgbClr val="D1CA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4" name="Imagen 3">
            <a:extLst>
              <a:ext uri="{FF2B5EF4-FFF2-40B4-BE49-F238E27FC236}">
                <a16:creationId xmlns:a16="http://schemas.microsoft.com/office/drawing/2014/main" id="{774BD713-EF6D-4AE3-82BF-343519F658C5}"/>
              </a:ext>
            </a:extLst>
          </p:cNvPr>
          <p:cNvPicPr>
            <a:picLocks noChangeAspect="1"/>
          </p:cNvPicPr>
          <p:nvPr/>
        </p:nvPicPr>
        <p:blipFill>
          <a:blip r:embed="rId4"/>
          <a:stretch>
            <a:fillRect/>
          </a:stretch>
        </p:blipFill>
        <p:spPr>
          <a:xfrm>
            <a:off x="2066796" y="2151179"/>
            <a:ext cx="3788033" cy="7304105"/>
          </a:xfrm>
          <a:prstGeom prst="rect">
            <a:avLst/>
          </a:prstGeom>
        </p:spPr>
      </p:pic>
    </p:spTree>
    <p:extLst>
      <p:ext uri="{BB962C8B-B14F-4D97-AF65-F5344CB8AC3E}">
        <p14:creationId xmlns:p14="http://schemas.microsoft.com/office/powerpoint/2010/main" val="2765679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268</Words>
  <Application>Microsoft Office PowerPoint</Application>
  <PresentationFormat>Personalizado</PresentationFormat>
  <Paragraphs>22</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Berlin Sans FB</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7</cp:revision>
  <dcterms:created xsi:type="dcterms:W3CDTF">2021-03-24T03:42:15Z</dcterms:created>
  <dcterms:modified xsi:type="dcterms:W3CDTF">2021-03-24T04:41:41Z</dcterms:modified>
</cp:coreProperties>
</file>