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CCFF"/>
    <a:srgbClr val="FFCCFF"/>
    <a:srgbClr val="66FFFF"/>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36"/>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23/03/2021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23/03/2021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23/03/2021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23/03/2021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23/03/2021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23/03/2021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23/03/2021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23/03/2021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23/03/2021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23/03/2021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23/03/2021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23/03/2021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Martes 23 de marzo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Facebook</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433258"/>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19 alumnos que asistieron a clase virtual.</a:t>
            </a:r>
          </a:p>
          <a:p>
            <a:pPr algn="ctr"/>
            <a:r>
              <a:rPr lang="es-ES" sz="1400" dirty="0">
                <a:solidFill>
                  <a:schemeClr val="tx1">
                    <a:lumMod val="95000"/>
                    <a:lumOff val="5000"/>
                  </a:schemeClr>
                </a:solidFill>
                <a:latin typeface="Century Gothic" panose="020B0502020202020204" pitchFamily="34" charset="0"/>
              </a:rPr>
              <a:t>23 alumnos entregaron evidencias</a:t>
            </a:r>
          </a:p>
          <a:p>
            <a:pPr algn="ctr"/>
            <a:r>
              <a:rPr lang="es-ES" sz="1400" dirty="0">
                <a:solidFill>
                  <a:schemeClr val="tx1">
                    <a:lumMod val="95000"/>
                    <a:lumOff val="5000"/>
                  </a:schemeClr>
                </a:solidFill>
                <a:latin typeface="Century Gothic" panose="020B0502020202020204" pitchFamily="34" charset="0"/>
              </a:rPr>
              <a:t>8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384995"/>
          </a:xfrm>
          <a:prstGeom prst="rect">
            <a:avLst/>
          </a:prstGeom>
          <a:noFill/>
        </p:spPr>
        <p:txBody>
          <a:bodyPr wrap="square" rtlCol="0">
            <a:spAutoFit/>
          </a:bodyPr>
          <a:lstStyle/>
          <a:p>
            <a:r>
              <a:rPr lang="es-ES" sz="1400" dirty="0">
                <a:latin typeface="Century Gothic" panose="020B0502020202020204" pitchFamily="34" charset="0"/>
              </a:rPr>
              <a:t>Se tomo la asistencia por la plataforma de Facebook en el programa de aprende en casa a la cual asistieron 19 niños y 23 mandaron sus evidencias, 8 alumnos no se reportaron durante el día.</a:t>
            </a:r>
          </a:p>
          <a:p>
            <a:endParaRPr lang="es-ES" sz="1400" dirty="0">
              <a:latin typeface="Century Gothic" panose="020B0502020202020204" pitchFamily="34" charset="0"/>
            </a:endParaRP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852654"/>
            <a:ext cx="441328" cy="44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475937" y="989351"/>
            <a:ext cx="5906125" cy="5632311"/>
          </a:xfrm>
          <a:prstGeom prst="rect">
            <a:avLst/>
          </a:prstGeom>
          <a:solidFill>
            <a:schemeClr val="accent4">
              <a:lumMod val="20000"/>
              <a:lumOff val="80000"/>
            </a:schemeClr>
          </a:solidFill>
          <a:ln w="38100">
            <a:solidFill>
              <a:srgbClr val="7030A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martes 23 de marzo del 2021 se registro la asistencia por la plataforma de Facebook a la cual asistieron 19 alumnos.</a:t>
            </a:r>
          </a:p>
          <a:p>
            <a:r>
              <a:rPr lang="es-ES" dirty="0">
                <a:latin typeface="Century Gothic" panose="020B0502020202020204" pitchFamily="34" charset="0"/>
              </a:rPr>
              <a:t>Para reforzar el aprendizaje esperado de exploración y comprensión del mundo natural y social se solicito a los alumnos que realizaran un cartelón con un collage en el que reflejen todo lo que han aprendido acerca de la primavera a lo largo de la semana.</a:t>
            </a:r>
          </a:p>
          <a:p>
            <a:r>
              <a:rPr lang="es-ES" dirty="0">
                <a:latin typeface="Century Gothic" panose="020B0502020202020204" pitchFamily="34" charset="0"/>
              </a:rPr>
              <a:t>Por otra parte, en el campo formativo de pensamiento matemático se realizo un cuadro en el cual se registraban la cantidad que se encontraba en cada uno d ellos animales de la primavera.</a:t>
            </a:r>
          </a:p>
          <a:p>
            <a:r>
              <a:rPr lang="es-ES" dirty="0">
                <a:latin typeface="Century Gothic" panose="020B0502020202020204" pitchFamily="34" charset="0"/>
              </a:rPr>
              <a:t>Considero que el hablar sobre un tema por semana es algo más interesante para los alumnos, ya que han reflejado que en el programa aprende en casa son clases muy repetitivas.</a:t>
            </a:r>
          </a:p>
          <a:p>
            <a:endParaRPr lang="es-ES" dirty="0">
              <a:latin typeface="Century Gothic" panose="020B0502020202020204" pitchFamily="34" charset="0"/>
            </a:endParaRP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382" y="8385417"/>
            <a:ext cx="5011346" cy="1072989"/>
          </a:xfrm>
          <a:prstGeom prst="rect">
            <a:avLst/>
          </a:prstGeom>
        </p:spPr>
      </p:pic>
      <p:pic>
        <p:nvPicPr>
          <p:cNvPr id="3" name="Imagen 2" descr="Texto, Pizarra&#10;&#10;Descripción generada automáticamente">
            <a:extLst>
              <a:ext uri="{FF2B5EF4-FFF2-40B4-BE49-F238E27FC236}">
                <a16:creationId xmlns:a16="http://schemas.microsoft.com/office/drawing/2014/main" id="{84DD5D45-213F-49C3-B793-2F479230F3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892" y="376518"/>
            <a:ext cx="2398165" cy="3597247"/>
          </a:xfrm>
          <a:prstGeom prst="rect">
            <a:avLst/>
          </a:prstGeom>
        </p:spPr>
      </p:pic>
      <p:pic>
        <p:nvPicPr>
          <p:cNvPr id="6" name="Imagen 5">
            <a:extLst>
              <a:ext uri="{FF2B5EF4-FFF2-40B4-BE49-F238E27FC236}">
                <a16:creationId xmlns:a16="http://schemas.microsoft.com/office/drawing/2014/main" id="{47DA648B-EE1C-4CAC-AA83-AAD95B4179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5809" y="4638170"/>
            <a:ext cx="2697935" cy="3597247"/>
          </a:xfrm>
          <a:prstGeom prst="rect">
            <a:avLst/>
          </a:prstGeom>
        </p:spPr>
      </p:pic>
      <p:pic>
        <p:nvPicPr>
          <p:cNvPr id="9" name="Imagen 8" descr="Imagen que contiene Interfaz de usuario gráfica&#10;&#10;Descripción generada automáticamente">
            <a:extLst>
              <a:ext uri="{FF2B5EF4-FFF2-40B4-BE49-F238E27FC236}">
                <a16:creationId xmlns:a16="http://schemas.microsoft.com/office/drawing/2014/main" id="{DF49CB60-F4E4-4C58-B2B6-4101B6532D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4256" y="4638170"/>
            <a:ext cx="2401912" cy="3597247"/>
          </a:xfrm>
          <a:prstGeom prst="rect">
            <a:avLst/>
          </a:prstGeom>
        </p:spPr>
      </p:pic>
      <p:pic>
        <p:nvPicPr>
          <p:cNvPr id="14" name="Imagen 13" descr="Interfaz de usuario gráfica, Aplicación&#10;&#10;Descripción generada automáticamente">
            <a:extLst>
              <a:ext uri="{FF2B5EF4-FFF2-40B4-BE49-F238E27FC236}">
                <a16:creationId xmlns:a16="http://schemas.microsoft.com/office/drawing/2014/main" id="{25141D5F-644C-4F7D-AF4C-63E997972B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99670" y="503788"/>
            <a:ext cx="1660268" cy="3597247"/>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249</Words>
  <Application>Microsoft Office PowerPoint</Application>
  <PresentationFormat>Carta (216 x 279 mm)</PresentationFormat>
  <Paragraphs>21</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52</cp:revision>
  <dcterms:created xsi:type="dcterms:W3CDTF">2020-10-05T22:46:43Z</dcterms:created>
  <dcterms:modified xsi:type="dcterms:W3CDTF">2021-03-23T16:37:23Z</dcterms:modified>
</cp:coreProperties>
</file>