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3/23/2021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3/23/2021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Educación Socioemocional.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los acuerdos. También se trabajo la clase de zoom con el campo de Lenguaje y Comunicación. Teniendo una participación de 6 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2961550" y="2247898"/>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Acuerdos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22 </a:t>
            </a:r>
            <a:r>
              <a:rPr lang="es-ES" dirty="0" smtClean="0">
                <a:latin typeface="Berlin Sans FB" panose="020E0602020502020306" pitchFamily="34" charset="0"/>
              </a:rPr>
              <a:t>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181561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Pensamiento Matemático y Exploración y Comprensión del Mundo Natural y Social.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Tomando en cuenta cantidades y cambios que ha pasado la naturaleza al pasar de los años.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63335" y="1454062"/>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La primavera llego </a:t>
            </a:r>
          </a:p>
          <a:p>
            <a:r>
              <a:rPr lang="es-ES" dirty="0" smtClean="0">
                <a:latin typeface="Berlin Sans FB" panose="020E0602020502020306" pitchFamily="34" charset="0"/>
              </a:rPr>
              <a:t>Comunico y registro cantidades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23 </a:t>
            </a:r>
            <a:r>
              <a:rPr lang="es-ES" dirty="0" smtClean="0">
                <a:latin typeface="Berlin Sans FB" panose="020E0602020502020306" pitchFamily="34" charset="0"/>
              </a:rPr>
              <a:t>de marzo del 2021</a:t>
            </a:r>
            <a:endParaRPr lang="en-US" dirty="0">
              <a:latin typeface="Berlin Sans FB" panose="020E0602020502020306" pitchFamily="34" charset="0"/>
            </a:endParaRPr>
          </a:p>
        </p:txBody>
      </p:sp>
      <p:sp>
        <p:nvSpPr>
          <p:cNvPr id="11" name="Google Shape;45;p1"/>
          <p:cNvSpPr/>
          <p:nvPr/>
        </p:nvSpPr>
        <p:spPr>
          <a:xfrm rot="10800000">
            <a:off x="5961622" y="168266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63435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959</Words>
  <Application>Microsoft Office PowerPoint</Application>
  <PresentationFormat>Presentación en pantalla (4:3)</PresentationFormat>
  <Paragraphs>73</Paragraphs>
  <Slides>15</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MS Gothic</vt: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4</cp:revision>
  <dcterms:modified xsi:type="dcterms:W3CDTF">2021-03-24T05:32:26Z</dcterms:modified>
</cp:coreProperties>
</file>