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3/23/2021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3/23/2021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a:t>
            </a:r>
            <a:r>
              <a:rPr lang="es-ES" dirty="0" smtClean="0">
                <a:latin typeface="Berlin Sans FB" panose="020E0602020502020306" pitchFamily="34" charset="0"/>
              </a:rPr>
              <a:t>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a:t>
            </a:r>
            <a:r>
              <a:rPr lang="es-ES" dirty="0" smtClean="0">
                <a:latin typeface="Berlin Sans FB" panose="020E0602020502020306" pitchFamily="34" charset="0"/>
              </a:rPr>
              <a:t>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959</Words>
  <Application>Microsoft Office PowerPoint</Application>
  <PresentationFormat>Presentación en pantalla (4:3)</PresentationFormat>
  <Paragraphs>73</Paragraphs>
  <Slides>15</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15</vt:i4>
      </vt:variant>
    </vt:vector>
  </HeadingPairs>
  <TitlesOfParts>
    <vt:vector size="24"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4</cp:revision>
  <dcterms:modified xsi:type="dcterms:W3CDTF">2021-03-24T05:32:26Z</dcterms:modified>
</cp:coreProperties>
</file>