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-16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79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50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835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633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145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1102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996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64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7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10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532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3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86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476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34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252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DA251-135D-4F2E-A61C-69899CB23185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FFC2464E-3E94-4A6E-8522-EEE950744D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716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3514" y="6884861"/>
            <a:ext cx="3524561" cy="328852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2207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2207" dirty="0">
                <a:latin typeface="Ink Free" panose="03080402000500000000" pitchFamily="66" charset="0"/>
              </a:rPr>
            </a:br>
            <a:r>
              <a:rPr lang="es-MX" sz="2207" u="sng" dirty="0">
                <a:latin typeface="Ink Free" panose="03080402000500000000" pitchFamily="66" charset="0"/>
              </a:rPr>
              <a:t>2°A</a:t>
            </a:r>
            <a:r>
              <a:rPr lang="es-MX" sz="2207" dirty="0">
                <a:latin typeface="Ink Free" panose="03080402000500000000" pitchFamily="66" charset="0"/>
              </a:rPr>
              <a:t> </a:t>
            </a:r>
            <a:br>
              <a:rPr lang="es-MX" sz="2207" dirty="0">
                <a:latin typeface="Ink Free" panose="03080402000500000000" pitchFamily="66" charset="0"/>
              </a:rPr>
            </a:br>
            <a:r>
              <a:rPr lang="es-MX" sz="2207" dirty="0">
                <a:latin typeface="Ink Free" panose="03080402000500000000" pitchFamily="66" charset="0"/>
              </a:rPr>
              <a:t>Nombre de la alumna practicante</a:t>
            </a:r>
            <a:br>
              <a:rPr lang="es-MX" sz="2207" dirty="0">
                <a:latin typeface="Ink Free" panose="03080402000500000000" pitchFamily="66" charset="0"/>
              </a:rPr>
            </a:br>
            <a:r>
              <a:rPr lang="es-MX" sz="2207" dirty="0">
                <a:latin typeface="Ink Free" panose="03080402000500000000" pitchFamily="66" charset="0"/>
              </a:rPr>
              <a:t>Diana Sofia Gutierrez Zapata  </a:t>
            </a:r>
            <a:r>
              <a:rPr lang="es-MX" sz="5695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5695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5695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622372" y="2058483"/>
            <a:ext cx="3401674" cy="2041004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820" y="6462778"/>
            <a:ext cx="1543391" cy="239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475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374758" y="3230140"/>
            <a:ext cx="4613904" cy="74747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987610" y="2446075"/>
            <a:ext cx="2697533" cy="4362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115" indent="-228115">
              <a:buFont typeface="Wingdings" panose="05000000000000000000" pitchFamily="2" charset="2"/>
              <a:buChar char="Ø"/>
            </a:pPr>
            <a:r>
              <a:rPr lang="es-MX" sz="2235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235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5354" y="2793867"/>
            <a:ext cx="2623428" cy="134806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42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442" u="sng" dirty="0">
                <a:latin typeface="Ink Free" panose="03080402000500000000" pitchFamily="66" charset="0"/>
              </a:rPr>
              <a:t>2°A</a:t>
            </a:r>
            <a:r>
              <a:rPr lang="es-MX" sz="1278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278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278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735345" y="8503394"/>
            <a:ext cx="3892730" cy="163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36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436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436" dirty="0" smtClean="0">
                <a:latin typeface="Ink Free" panose="03080402000500000000" pitchFamily="66" charset="0"/>
              </a:rPr>
              <a:t>viernes </a:t>
            </a:r>
            <a:r>
              <a:rPr lang="es-MX" sz="1436" dirty="0">
                <a:latin typeface="Ink Free" panose="03080402000500000000" pitchFamily="66" charset="0"/>
              </a:rPr>
              <a:t>en un horario de  </a:t>
            </a:r>
            <a:r>
              <a:rPr lang="es-MX" sz="1436" dirty="0" smtClean="0">
                <a:latin typeface="Ink Free" panose="03080402000500000000" pitchFamily="66" charset="0"/>
              </a:rPr>
              <a:t>10 y 11 am</a:t>
            </a:r>
            <a:r>
              <a:rPr lang="es-MX" sz="1436" dirty="0">
                <a:latin typeface="Ink Free" panose="03080402000500000000" pitchFamily="66" charset="0"/>
              </a:rPr>
              <a:t>.</a:t>
            </a:r>
          </a:p>
          <a:p>
            <a:endParaRPr lang="es-MX" sz="1436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287" y="7576807"/>
            <a:ext cx="858943" cy="2097562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65990" y="3675018"/>
            <a:ext cx="1191021" cy="21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11" b="1" dirty="0" smtClean="0">
                <a:latin typeface="Ink Free" panose="03080402000500000000" pitchFamily="66" charset="0"/>
              </a:rPr>
              <a:t>23 </a:t>
            </a:r>
            <a:r>
              <a:rPr lang="es-MX" sz="811" b="1" dirty="0">
                <a:latin typeface="Ink Free" panose="03080402000500000000" pitchFamily="66" charset="0"/>
              </a:rPr>
              <a:t>de marzo de 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339016" y="5876047"/>
            <a:ext cx="238153" cy="1751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11"/>
          </a:p>
        </p:txBody>
      </p:sp>
      <p:sp>
        <p:nvSpPr>
          <p:cNvPr id="15" name="Elipse 14"/>
          <p:cNvSpPr/>
          <p:nvPr/>
        </p:nvSpPr>
        <p:spPr>
          <a:xfrm>
            <a:off x="4346913" y="5570923"/>
            <a:ext cx="238153" cy="1776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11"/>
          </a:p>
        </p:txBody>
      </p:sp>
      <p:sp>
        <p:nvSpPr>
          <p:cNvPr id="11" name="Elipse 10"/>
          <p:cNvSpPr/>
          <p:nvPr/>
        </p:nvSpPr>
        <p:spPr>
          <a:xfrm>
            <a:off x="5079167" y="4428063"/>
            <a:ext cx="274454" cy="1954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11"/>
          </a:p>
        </p:txBody>
      </p:sp>
      <p:sp>
        <p:nvSpPr>
          <p:cNvPr id="13" name="Elipse 12"/>
          <p:cNvSpPr/>
          <p:nvPr/>
        </p:nvSpPr>
        <p:spPr>
          <a:xfrm>
            <a:off x="5353621" y="4548662"/>
            <a:ext cx="274454" cy="1954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11"/>
          </a:p>
        </p:txBody>
      </p:sp>
    </p:spTree>
    <p:extLst>
      <p:ext uri="{BB962C8B-B14F-4D97-AF65-F5344CB8AC3E}">
        <p14:creationId xmlns:p14="http://schemas.microsoft.com/office/powerpoint/2010/main" val="26445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97491" y="1625183"/>
            <a:ext cx="4427756" cy="8070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709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1709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1709" dirty="0">
                <a:latin typeface="Ink Free" panose="03080402000500000000" pitchFamily="66" charset="0"/>
              </a:rPr>
              <a:t>El día de hoy se realizo un video en el cual se </a:t>
            </a:r>
            <a:r>
              <a:rPr lang="es-ES" sz="1709" dirty="0" smtClean="0">
                <a:latin typeface="Ink Free" panose="03080402000500000000" pitchFamily="66" charset="0"/>
              </a:rPr>
              <a:t>explicaron las dos actividades, en base a los aprendizajes de aprende en casa, la primera actividad consiste en escuchar y observar lo que es la primavera, así como realizar un video en el cual los alumnos explican lo que significa para ellos. </a:t>
            </a:r>
          </a:p>
          <a:p>
            <a:r>
              <a:rPr lang="es-ES" sz="1709" dirty="0" smtClean="0">
                <a:latin typeface="Ink Free" panose="03080402000500000000" pitchFamily="66" charset="0"/>
              </a:rPr>
              <a:t>En la segunda actividad se realizo una actividad del conteo de diferentes animales y flores, así como colocar el numero de ellos. </a:t>
            </a:r>
          </a:p>
          <a:p>
            <a:r>
              <a:rPr lang="es-ES" sz="1709" dirty="0" smtClean="0">
                <a:latin typeface="Ink Free" panose="03080402000500000000" pitchFamily="66" charset="0"/>
              </a:rPr>
              <a:t>Por la tarde a las 5 y 6 de la tarde se realizo la junta de padres de familia en donde se dio a conocer los logros que tuvieron los alumnos durante el periodo de </a:t>
            </a:r>
            <a:r>
              <a:rPr lang="es-ES" sz="1709" smtClean="0">
                <a:latin typeface="Ink Free" panose="03080402000500000000" pitchFamily="66" charset="0"/>
              </a:rPr>
              <a:t>evaluación así </a:t>
            </a:r>
            <a:r>
              <a:rPr lang="es-ES" sz="1709" dirty="0" smtClean="0">
                <a:latin typeface="Ink Free" panose="03080402000500000000" pitchFamily="66" charset="0"/>
              </a:rPr>
              <a:t>como una pequeña asesoría para verificar la boleta de los alumnos, dentro de las salas de Facebook se encontraron la maestra de usaer que también dio a conocer sus resultados</a:t>
            </a:r>
            <a:r>
              <a:rPr lang="es-ES" sz="1709" dirty="0" smtClean="0">
                <a:latin typeface="Ink Free" panose="03080402000500000000" pitchFamily="66" charset="0"/>
              </a:rPr>
              <a:t> así como la directora. Por mi parte compartí una pequeña presentación dando a conocer la importancia de la educación preescolar. </a:t>
            </a:r>
            <a:endParaRPr lang="es-ES" sz="1709" dirty="0">
              <a:latin typeface="Ink Free" panose="03080402000500000000" pitchFamily="66" charset="0"/>
            </a:endParaRPr>
          </a:p>
          <a:p>
            <a:r>
              <a:rPr lang="es-ES" sz="1709" dirty="0">
                <a:latin typeface="Ink Free" panose="03080402000500000000" pitchFamily="66" charset="0"/>
              </a:rPr>
              <a:t> </a:t>
            </a:r>
            <a:endParaRPr lang="es-MX" sz="1709" dirty="0">
              <a:latin typeface="Ink Free" panose="03080402000500000000" pitchFamily="66" charset="0"/>
            </a:endParaRPr>
          </a:p>
          <a:p>
            <a:r>
              <a:rPr lang="es-MX" sz="2278" b="1" dirty="0">
                <a:latin typeface="Ink Free" panose="03080402000500000000" pitchFamily="66" charset="0"/>
              </a:rPr>
              <a:t>¿</a:t>
            </a:r>
            <a:r>
              <a:rPr lang="es-MX" sz="1709" b="1" dirty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ES" sz="1709" dirty="0">
                <a:latin typeface="Ink Free" panose="03080402000500000000" pitchFamily="66" charset="0"/>
              </a:rPr>
              <a:t>Seguir realizando las actividades con materiales que se encuentran en </a:t>
            </a:r>
            <a:r>
              <a:rPr lang="es-ES" sz="1709" dirty="0" smtClean="0">
                <a:latin typeface="Ink Free" panose="03080402000500000000" pitchFamily="66" charset="0"/>
              </a:rPr>
              <a:t>casa, así como realizar actividades virtuales más dinámicas.</a:t>
            </a:r>
            <a:endParaRPr lang="es-MX" sz="1709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1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324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 Jardín de niños “Eutimio Alberto Cuellar Goribar”  2°A  Nombre de la alumna practicante Diana Sofia Gutierrez Zapata</dc:title>
  <dc:creator>sofi gutierrez</dc:creator>
  <cp:lastModifiedBy>sofi gutierrez</cp:lastModifiedBy>
  <cp:revision>2</cp:revision>
  <dcterms:created xsi:type="dcterms:W3CDTF">2021-03-24T04:10:21Z</dcterms:created>
  <dcterms:modified xsi:type="dcterms:W3CDTF">2021-03-24T04:20:55Z</dcterms:modified>
</cp:coreProperties>
</file>