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53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71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4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5709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77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89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58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158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275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31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85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6056B-DB4A-4649-B878-3875D1882827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174A1-7DE5-402A-B6A3-EE87B3959C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910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538951"/>
            <a:ext cx="41999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¿Cual es mayor? 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en donde se usa el juego matemático que se hizo anteriormente con dos tarjetas una mayor y menos y se trataba de comparar cantidades.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25 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43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2021-03-25T23:42:29Z</dcterms:created>
  <dcterms:modified xsi:type="dcterms:W3CDTF">2021-03-25T23:44:29Z</dcterms:modified>
</cp:coreProperties>
</file>