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25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de marzo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434453"/>
            <a:ext cx="6191934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13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No tuve intervención con el grupo el día de hoy, el maestro de educación física estuvo a cargo de la clase.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20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2617562" y="245237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B2D5A10-8126-473A-B1B7-AC90200C00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4" t="5903" r="23689" b="9838"/>
          <a:stretch/>
        </p:blipFill>
        <p:spPr>
          <a:xfrm>
            <a:off x="264406" y="878541"/>
            <a:ext cx="6329188" cy="396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3218</TotalTime>
  <Words>62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77</cp:revision>
  <dcterms:created xsi:type="dcterms:W3CDTF">2020-10-06T01:28:29Z</dcterms:created>
  <dcterms:modified xsi:type="dcterms:W3CDTF">2021-03-26T05:11:18Z</dcterms:modified>
</cp:coreProperties>
</file>