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999795" y="1440175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9561DAFE-720D-46A1-B669-8DD1C2A9D497}"/>
              </a:ext>
            </a:extLst>
          </p:cNvPr>
          <p:cNvSpPr/>
          <p:nvPr/>
        </p:nvSpPr>
        <p:spPr>
          <a:xfrm>
            <a:off x="1107060" y="5701384"/>
            <a:ext cx="5566610" cy="3801979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9100" y="5798012"/>
            <a:ext cx="496950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se desarrollo por medio de un video en la plataforma de tik tok y dado a conocer en la plataforma de Facebook, se utilizo apoyo visual y una explicación breve de la actividad sugerida. El campo trabajad fue pensamiento matemático con aprendizaje esperado en reconocer el valor de la moneda de $1.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Se sugirió en la junta de padres que se trabajara mas con el cuaderno y menos con evidencias fotográficas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</a:t>
            </a:r>
            <a:r>
              <a:rPr lang="es-MX" sz="1600" dirty="0" smtClean="0">
                <a:latin typeface="Ink Free" panose="03080402000500000000" pitchFamily="66" charset="0"/>
              </a:rPr>
              <a:t>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evidencias </a:t>
            </a:r>
            <a:r>
              <a:rPr lang="es-MX" sz="1600" dirty="0" smtClean="0">
                <a:latin typeface="Ink Free" panose="03080402000500000000" pitchFamily="66" charset="0"/>
              </a:rPr>
              <a:t>del día viernes </a:t>
            </a:r>
            <a:endParaRPr lang="es-MX" sz="1600" dirty="0" smtClean="0">
              <a:latin typeface="Ink Free" panose="03080402000500000000" pitchFamily="66" charset="0"/>
            </a:endParaRP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356451" y="1658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25</a:t>
            </a:r>
            <a:r>
              <a:rPr lang="es-MX" dirty="0" smtClean="0"/>
              <a:t>/03/2021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6062220" y="257089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5806422" y="2395939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50459" y="33727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4850459" y="35839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3460</TotalTime>
  <Words>148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13</cp:revision>
  <dcterms:created xsi:type="dcterms:W3CDTF">2021-01-13T03:08:37Z</dcterms:created>
  <dcterms:modified xsi:type="dcterms:W3CDTF">2021-03-26T05:27:54Z</dcterms:modified>
</cp:coreProperties>
</file>