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25/03/2021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8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47222" y="7027355"/>
            <a:ext cx="5831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  <a:cs typeface="Arial" panose="020B0604020202020204" pitchFamily="34" charset="0"/>
              </a:rPr>
              <a:t>Asistieron a la clase: 11</a:t>
            </a:r>
          </a:p>
          <a:p>
            <a:r>
              <a:rPr lang="es-ES_tradnl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el valor de la moneda de $1. También se abordo las retahílas y canciones entre ellas algunas sobre arañas.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510792" y="2183937"/>
            <a:ext cx="236391" cy="190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2F420539-12D4-4733-937E-2A6C44C26118}"/>
              </a:ext>
            </a:extLst>
          </p:cNvPr>
          <p:cNvSpPr/>
          <p:nvPr/>
        </p:nvSpPr>
        <p:spPr>
          <a:xfrm>
            <a:off x="5510792" y="2433979"/>
            <a:ext cx="236391" cy="190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964E62-76FF-4857-9492-972445AF4D68}"/>
              </a:ext>
            </a:extLst>
          </p:cNvPr>
          <p:cNvSpPr txBox="1"/>
          <p:nvPr/>
        </p:nvSpPr>
        <p:spPr>
          <a:xfrm>
            <a:off x="533400" y="438150"/>
            <a:ext cx="571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La intervención docente se realizo de manera satisfactoria, hice uso de un tono de voz adecuado y me apoye de material atractivo para los alumnos. No debo olvidar recordarles las normas de la clase debido a que muchos alumnos no entran a clase y dejan encendido su micrófono</a:t>
            </a:r>
            <a:r>
              <a:rPr lang="es-ES_tradnl">
                <a:latin typeface="Century Gothic" panose="020B0502020202020204" pitchFamily="34" charset="0"/>
              </a:rPr>
              <a:t>. </a:t>
            </a:r>
            <a:endParaRPr lang="es-ES_tradnl" dirty="0">
              <a:latin typeface="Century Gothic" panose="020B0502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0190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116</Words>
  <Application>Microsoft Office PowerPoint</Application>
  <PresentationFormat>Carta (216 x 279 mm)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37</cp:revision>
  <dcterms:created xsi:type="dcterms:W3CDTF">2020-10-05T15:20:07Z</dcterms:created>
  <dcterms:modified xsi:type="dcterms:W3CDTF">2021-03-26T04:58:21Z</dcterms:modified>
</cp:coreProperties>
</file>